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4">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84"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ftuni.org/" TargetMode="External"/><Relationship Id="rId3" Type="http://schemas.openxmlformats.org/officeDocument/2006/relationships/hyperlink" Target="http://creativecommons.org/licenses/by-nc-sa/4.0/"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1000"/>
              <a:t>© Software University Foundation – </a:t>
            </a:r>
            <a:r>
              <a:rPr lang="en-US" sz="1000" u="sng">
                <a:solidFill>
                  <a:schemeClr val="hlink"/>
                </a:solidFill>
                <a:hlinkClick r:id="rId2"/>
              </a:rPr>
              <a:t>http://softuni.org</a:t>
            </a:r>
            <a:endParaRPr sz="1000"/>
          </a:p>
          <a:p>
            <a:pPr indent="0" lvl="0" marL="0" rtl="0" algn="l">
              <a:spcBef>
                <a:spcPts val="0"/>
              </a:spcBef>
              <a:spcAft>
                <a:spcPts val="0"/>
              </a:spcAft>
              <a:buNone/>
            </a:pPr>
            <a:r>
              <a:rPr lang="en-US" sz="1000"/>
              <a:t>This work is licensed under the </a:t>
            </a:r>
            <a:r>
              <a:rPr lang="en-US" sz="1000" u="sng">
                <a:solidFill>
                  <a:schemeClr val="hlink"/>
                </a:solidFill>
                <a:hlinkClick r:id="rId3"/>
              </a:rPr>
              <a:t>Creative Commons Attribution-NonCommercial-ShareAlike</a:t>
            </a:r>
            <a:r>
              <a:rPr lang="en-US" sz="1000"/>
              <a:t> license.</a:t>
            </a:r>
            <a:endParaRPr sz="1000"/>
          </a:p>
        </p:txBody>
      </p:sp>
      <p:sp>
        <p:nvSpPr>
          <p:cNvPr id="192" name="Google Shape;19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656334373b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656334373b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656334373b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56334373b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656334373b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656334373b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56334373b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g656334373b_0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285" name="Google Shape;285;g656334373b_0_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56334373b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656334373b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295" name="Google Shape;295;g656334373b_0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656334373b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656334373b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304" name="Google Shape;304;g656334373b_0_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656334373b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g656334373b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314" name="Google Shape;314;g656334373b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656334373b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g656334373b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322" name="Google Shape;322;g656334373b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656334373b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g656334373b_0_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331" name="Google Shape;331;g656334373b_0_1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656334373b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656334373b_0_1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341" name="Google Shape;341;g656334373b_0_1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656334373b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g656334373b_0_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349" name="Google Shape;349;g656334373b_0_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656334373b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g656334373b_0_1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358" name="Google Shape;358;g656334373b_0_1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56334373b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g656334373b_0_1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368" name="Google Shape;368;g656334373b_0_1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656334373b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g656334373b_0_1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376" name="Google Shape;376;g656334373b_0_1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656334373b_0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g656334373b_0_1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385" name="Google Shape;385;g656334373b_0_1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656334373b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g656334373b_0_1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394" name="Google Shape;394;g656334373b_0_1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656334373b_0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g656334373b_0_2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403" name="Google Shape;403;g656334373b_0_2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656334373b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g656334373b_0_2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412" name="Google Shape;412;g656334373b_0_2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656334373b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g656334373b_0_2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422" name="Google Shape;422;g656334373b_0_2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656334373b_0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0" name="Google Shape;430;g656334373b_0_2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431" name="Google Shape;431;g656334373b_0_2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656334373b_0_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656334373b_0_2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440" name="Google Shape;440;g656334373b_0_2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570b36b35_1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6570b36b35_1_1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3" name="Google Shape;213;g6570b36b35_1_1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656334373b_0_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g656334373b_0_2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450" name="Google Shape;450;g656334373b_0_2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656334373b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g656334373b_0_2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459" name="Google Shape;459;g656334373b_0_2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656334373b_0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g656334373b_0_2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469" name="Google Shape;469;g656334373b_0_2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656334373b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g656334373b_0_3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highlight>
                <a:srgbClr val="EEEEEE"/>
              </a:highlight>
              <a:latin typeface="Arial"/>
              <a:ea typeface="Arial"/>
              <a:cs typeface="Arial"/>
              <a:sym typeface="Arial"/>
            </a:endParaRPr>
          </a:p>
        </p:txBody>
      </p:sp>
      <p:sp>
        <p:nvSpPr>
          <p:cNvPr id="477" name="Google Shape;477;g656334373b_0_3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656334373b_0_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g656334373b_0_3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highlight>
                <a:srgbClr val="EEEEEE"/>
              </a:highlight>
              <a:latin typeface="Arial"/>
              <a:ea typeface="Arial"/>
              <a:cs typeface="Arial"/>
              <a:sym typeface="Arial"/>
            </a:endParaRPr>
          </a:p>
        </p:txBody>
      </p:sp>
      <p:sp>
        <p:nvSpPr>
          <p:cNvPr id="486" name="Google Shape;486;g656334373b_0_3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6570b36b2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g6570b36b2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g6570b36b2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6" name="Google Shape;496;g6570b36b2f_0_0: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1000"/>
              <a:t>© Software University Foundation – </a:t>
            </a:r>
            <a:r>
              <a:rPr lang="en-US" sz="1000" u="sng">
                <a:solidFill>
                  <a:schemeClr val="hlink"/>
                </a:solidFill>
                <a:hlinkClick r:id="rId2"/>
              </a:rPr>
              <a:t>http://softuni.org</a:t>
            </a:r>
            <a:endParaRPr sz="1000"/>
          </a:p>
          <a:p>
            <a:pPr indent="0" lvl="0" marL="0" rtl="0" algn="l">
              <a:spcBef>
                <a:spcPts val="0"/>
              </a:spcBef>
              <a:spcAft>
                <a:spcPts val="0"/>
              </a:spcAft>
              <a:buNone/>
            </a:pPr>
            <a:r>
              <a:rPr lang="en-US" sz="1000"/>
              <a:t>This work is licensed under the </a:t>
            </a:r>
            <a:r>
              <a:rPr lang="en-US" sz="1000" u="sng">
                <a:solidFill>
                  <a:schemeClr val="hlink"/>
                </a:solidFill>
                <a:hlinkClick r:id="rId3"/>
              </a:rPr>
              <a:t>Creative Commons Attribution-NonCommercial-ShareAlike</a:t>
            </a:r>
            <a:r>
              <a:rPr lang="en-US" sz="1000"/>
              <a:t> license.</a:t>
            </a:r>
            <a:endParaRPr sz="10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6570b36b35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g6570b36b35_1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highlight>
                <a:srgbClr val="EEEEEE"/>
              </a:highlight>
              <a:latin typeface="Arial"/>
              <a:ea typeface="Arial"/>
              <a:cs typeface="Arial"/>
              <a:sym typeface="Arial"/>
            </a:endParaRPr>
          </a:p>
        </p:txBody>
      </p:sp>
      <p:sp>
        <p:nvSpPr>
          <p:cNvPr id="502" name="Google Shape;502;g6570b36b35_1_1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6570b36b2f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g6570b36b2f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highlight>
                <a:srgbClr val="EEEEEE"/>
              </a:highlight>
              <a:latin typeface="Arial"/>
              <a:ea typeface="Arial"/>
              <a:cs typeface="Arial"/>
              <a:sym typeface="Arial"/>
            </a:endParaRPr>
          </a:p>
        </p:txBody>
      </p:sp>
      <p:sp>
        <p:nvSpPr>
          <p:cNvPr id="511" name="Google Shape;511;g6570b36b2f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6570b36b35_1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g6570b36b35_1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highlight>
                <a:srgbClr val="EEEEEE"/>
              </a:highlight>
              <a:latin typeface="Arial"/>
              <a:ea typeface="Arial"/>
              <a:cs typeface="Arial"/>
              <a:sym typeface="Arial"/>
            </a:endParaRPr>
          </a:p>
        </p:txBody>
      </p:sp>
      <p:sp>
        <p:nvSpPr>
          <p:cNvPr id="520" name="Google Shape;520;g6570b36b35_1_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6570b36b35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g6570b36b35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None/>
            </a:pPr>
            <a:r>
              <a:t/>
            </a:r>
            <a:endParaRPr>
              <a:solidFill>
                <a:srgbClr val="000000"/>
              </a:solidFill>
              <a:highlight>
                <a:srgbClr val="EEEEEE"/>
              </a:highlight>
              <a:latin typeface="Arial"/>
              <a:ea typeface="Arial"/>
              <a:cs typeface="Arial"/>
              <a:sym typeface="Arial"/>
            </a:endParaRPr>
          </a:p>
        </p:txBody>
      </p:sp>
      <p:sp>
        <p:nvSpPr>
          <p:cNvPr id="529" name="Google Shape;529;g6570b36b35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570b36b35_1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6570b36b35_1_1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6570b36b35_1_1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6570b36b35_1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g6570b36b35_1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highlight>
                <a:srgbClr val="EEEEEE"/>
              </a:highlight>
              <a:latin typeface="Arial"/>
              <a:ea typeface="Arial"/>
              <a:cs typeface="Arial"/>
              <a:sym typeface="Arial"/>
            </a:endParaRPr>
          </a:p>
        </p:txBody>
      </p:sp>
      <p:sp>
        <p:nvSpPr>
          <p:cNvPr id="538" name="Google Shape;538;g6570b36b35_1_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6570b36b35_1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g6570b36b35_1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highlight>
                <a:srgbClr val="EEEEEE"/>
              </a:highlight>
              <a:latin typeface="Arial"/>
              <a:ea typeface="Arial"/>
              <a:cs typeface="Arial"/>
              <a:sym typeface="Arial"/>
            </a:endParaRPr>
          </a:p>
        </p:txBody>
      </p:sp>
      <p:sp>
        <p:nvSpPr>
          <p:cNvPr id="548" name="Google Shape;548;g6570b36b35_1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6570b36b35_1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g6570b36b35_1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highlight>
                <a:srgbClr val="EEEEEE"/>
              </a:highlight>
              <a:latin typeface="Arial"/>
              <a:ea typeface="Arial"/>
              <a:cs typeface="Arial"/>
              <a:sym typeface="Arial"/>
            </a:endParaRPr>
          </a:p>
        </p:txBody>
      </p:sp>
      <p:sp>
        <p:nvSpPr>
          <p:cNvPr id="558" name="Google Shape;558;g6570b36b35_1_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6570b36b35_1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g6570b36b35_1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highlight>
                <a:srgbClr val="EEEEEE"/>
              </a:highlight>
              <a:latin typeface="Arial"/>
              <a:ea typeface="Arial"/>
              <a:cs typeface="Arial"/>
              <a:sym typeface="Arial"/>
            </a:endParaRPr>
          </a:p>
        </p:txBody>
      </p:sp>
      <p:sp>
        <p:nvSpPr>
          <p:cNvPr id="566" name="Google Shape;566;g6570b36b35_1_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6570b36b35_1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g6570b36b35_1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None/>
            </a:pPr>
            <a:r>
              <a:t/>
            </a:r>
            <a:endParaRPr>
              <a:solidFill>
                <a:srgbClr val="000000"/>
              </a:solidFill>
              <a:highlight>
                <a:srgbClr val="EEEEEE"/>
              </a:highlight>
              <a:latin typeface="Arial"/>
              <a:ea typeface="Arial"/>
              <a:cs typeface="Arial"/>
              <a:sym typeface="Arial"/>
            </a:endParaRPr>
          </a:p>
        </p:txBody>
      </p:sp>
      <p:sp>
        <p:nvSpPr>
          <p:cNvPr id="576" name="Google Shape;576;g6570b36b35_1_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6570b36b35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g6570b36b35_1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None/>
            </a:pPr>
            <a:r>
              <a:t/>
            </a:r>
            <a:endParaRPr>
              <a:solidFill>
                <a:srgbClr val="000000"/>
              </a:solidFill>
              <a:highlight>
                <a:srgbClr val="EEEEEE"/>
              </a:highlight>
              <a:latin typeface="Arial"/>
              <a:ea typeface="Arial"/>
              <a:cs typeface="Arial"/>
              <a:sym typeface="Arial"/>
            </a:endParaRPr>
          </a:p>
        </p:txBody>
      </p:sp>
      <p:sp>
        <p:nvSpPr>
          <p:cNvPr id="585" name="Google Shape;585;g6570b36b35_1_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6570b36b35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g6570b36b35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None/>
            </a:pPr>
            <a:r>
              <a:t/>
            </a:r>
            <a:endParaRPr>
              <a:solidFill>
                <a:srgbClr val="000000"/>
              </a:solidFill>
              <a:highlight>
                <a:srgbClr val="EEEEEE"/>
              </a:highlight>
              <a:latin typeface="Arial"/>
              <a:ea typeface="Arial"/>
              <a:cs typeface="Arial"/>
              <a:sym typeface="Arial"/>
            </a:endParaRPr>
          </a:p>
        </p:txBody>
      </p:sp>
      <p:sp>
        <p:nvSpPr>
          <p:cNvPr id="600" name="Google Shape;600;g6570b36b35_1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6570b36b35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g6570b36b35_1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highlight>
                <a:srgbClr val="EEEEEE"/>
              </a:highlight>
              <a:latin typeface="Arial"/>
              <a:ea typeface="Arial"/>
              <a:cs typeface="Arial"/>
              <a:sym typeface="Arial"/>
            </a:endParaRPr>
          </a:p>
        </p:txBody>
      </p:sp>
      <p:sp>
        <p:nvSpPr>
          <p:cNvPr id="609" name="Google Shape;609;g6570b36b35_1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6570b36b35_1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7" name="Google Shape;617;g6570b36b35_1_1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highlight>
                <a:srgbClr val="EEEEEE"/>
              </a:highlight>
              <a:latin typeface="Arial"/>
              <a:ea typeface="Arial"/>
              <a:cs typeface="Arial"/>
              <a:sym typeface="Arial"/>
            </a:endParaRPr>
          </a:p>
        </p:txBody>
      </p:sp>
      <p:sp>
        <p:nvSpPr>
          <p:cNvPr id="618" name="Google Shape;618;g6570b36b35_1_1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6570b36b35_1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g6570b36b35_1_1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highlight>
                <a:srgbClr val="EEEEEE"/>
              </a:highlight>
              <a:latin typeface="Arial"/>
              <a:ea typeface="Arial"/>
              <a:cs typeface="Arial"/>
              <a:sym typeface="Arial"/>
            </a:endParaRPr>
          </a:p>
        </p:txBody>
      </p:sp>
      <p:sp>
        <p:nvSpPr>
          <p:cNvPr id="627" name="Google Shape;627;g6570b36b35_1_1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570b36b35_1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g6570b36b35_1_1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
        <p:nvSpPr>
          <p:cNvPr id="229" name="Google Shape;229;g6570b36b35_1_1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 name="Google Shape;63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18: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1000">
                <a:solidFill>
                  <a:srgbClr val="000000"/>
                </a:solidFill>
              </a:rPr>
              <a:t>© Software University Foundation – </a:t>
            </a:r>
            <a:r>
              <a:rPr lang="en-US" sz="1000" u="sng">
                <a:solidFill>
                  <a:srgbClr val="000000"/>
                </a:solidFill>
                <a:hlinkClick r:id="rId2"/>
              </a:rPr>
              <a:t>http://softuni.org</a:t>
            </a:r>
            <a:endParaRPr sz="1000">
              <a:solidFill>
                <a:srgbClr val="000000"/>
              </a:solidFill>
            </a:endParaRPr>
          </a:p>
          <a:p>
            <a:pPr indent="0" lvl="0" marL="0" rtl="0" algn="l">
              <a:spcBef>
                <a:spcPts val="0"/>
              </a:spcBef>
              <a:spcAft>
                <a:spcPts val="0"/>
              </a:spcAft>
              <a:buNone/>
            </a:pPr>
            <a:r>
              <a:rPr lang="en-US" sz="1000">
                <a:solidFill>
                  <a:srgbClr val="000000"/>
                </a:solidFill>
              </a:rPr>
              <a:t>This work is licensed under the </a:t>
            </a:r>
            <a:r>
              <a:rPr lang="en-US" sz="1000" u="sng">
                <a:solidFill>
                  <a:srgbClr val="000000"/>
                </a:solidFill>
                <a:hlinkClick r:id="rId3"/>
              </a:rPr>
              <a:t>Creative Commons Attribution-NonCommercial-ShareAlike</a:t>
            </a:r>
            <a:r>
              <a:rPr lang="en-US" sz="1000">
                <a:solidFill>
                  <a:srgbClr val="000000"/>
                </a:solidFill>
              </a:rPr>
              <a:t> license.</a:t>
            </a:r>
            <a:endParaRPr sz="1000">
              <a:solidFill>
                <a:srgbClr val="000000"/>
              </a:solidFill>
            </a:endParaRPr>
          </a:p>
        </p:txBody>
      </p:sp>
      <p:sp>
        <p:nvSpPr>
          <p:cNvPr id="634" name="Google Shape;63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8" name="Google Shape;63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9" name="Google Shape;64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2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1000">
                <a:solidFill>
                  <a:srgbClr val="000000"/>
                </a:solidFill>
              </a:rPr>
              <a:t>© Software University Foundation – </a:t>
            </a:r>
            <a:r>
              <a:rPr lang="en-US" sz="1000" u="sng">
                <a:solidFill>
                  <a:srgbClr val="000000"/>
                </a:solidFill>
                <a:hlinkClick r:id="rId2"/>
              </a:rPr>
              <a:t>http://softuni.org</a:t>
            </a:r>
            <a:endParaRPr sz="1000">
              <a:solidFill>
                <a:srgbClr val="000000"/>
              </a:solidFill>
            </a:endParaRPr>
          </a:p>
          <a:p>
            <a:pPr indent="0" lvl="0" marL="0" rtl="0" algn="l">
              <a:spcBef>
                <a:spcPts val="0"/>
              </a:spcBef>
              <a:spcAft>
                <a:spcPts val="0"/>
              </a:spcAft>
              <a:buNone/>
            </a:pPr>
            <a:r>
              <a:rPr lang="en-US" sz="1000">
                <a:solidFill>
                  <a:srgbClr val="000000"/>
                </a:solidFill>
              </a:rPr>
              <a:t>This work is licensed under the </a:t>
            </a:r>
            <a:r>
              <a:rPr lang="en-US" sz="1000" u="sng">
                <a:solidFill>
                  <a:srgbClr val="000000"/>
                </a:solidFill>
                <a:hlinkClick r:id="rId3"/>
              </a:rPr>
              <a:t>Creative Commons Attribution-NonCommercial-ShareAlike</a:t>
            </a:r>
            <a:r>
              <a:rPr lang="en-US" sz="1000">
                <a:solidFill>
                  <a:srgbClr val="000000"/>
                </a:solidFill>
              </a:rPr>
              <a:t> license.</a:t>
            </a:r>
            <a:endParaRPr sz="1000">
              <a:solidFill>
                <a:srgbClr val="000000"/>
              </a:solidFill>
            </a:endParaRPr>
          </a:p>
        </p:txBody>
      </p:sp>
      <p:sp>
        <p:nvSpPr>
          <p:cNvPr id="662" name="Google Shape;662;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6" name="Google Shape;23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1000"/>
              <a:t>© Software University Foundation – </a:t>
            </a:r>
            <a:r>
              <a:rPr lang="en-US" sz="1000" u="sng">
                <a:solidFill>
                  <a:schemeClr val="hlink"/>
                </a:solidFill>
                <a:hlinkClick r:id="rId2"/>
              </a:rPr>
              <a:t>http://softuni.org</a:t>
            </a:r>
            <a:endParaRPr sz="1000"/>
          </a:p>
          <a:p>
            <a:pPr indent="0" lvl="0" marL="0" rtl="0" algn="l">
              <a:spcBef>
                <a:spcPts val="0"/>
              </a:spcBef>
              <a:spcAft>
                <a:spcPts val="0"/>
              </a:spcAft>
              <a:buNone/>
            </a:pPr>
            <a:r>
              <a:rPr lang="en-US" sz="1000"/>
              <a:t>This work is licensed under the </a:t>
            </a:r>
            <a:r>
              <a:rPr lang="en-US" sz="1000" u="sng">
                <a:solidFill>
                  <a:schemeClr val="hlink"/>
                </a:solidFill>
                <a:hlinkClick r:id="rId3"/>
              </a:rPr>
              <a:t>Creative Commons Attribution-NonCommercial-ShareAlike</a:t>
            </a:r>
            <a:r>
              <a:rPr lang="en-US" sz="1000"/>
              <a:t> license.</a:t>
            </a:r>
            <a:endParaRPr sz="1000"/>
          </a:p>
        </p:txBody>
      </p:sp>
      <p:sp>
        <p:nvSpPr>
          <p:cNvPr id="238" name="Google Shape;23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570b36b35_1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g6570b36b35_1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6570b36b35_1_1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7" name="Google Shape;247;g6570b36b35_1_130: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1000"/>
              <a:t>© Software University Foundation – </a:t>
            </a:r>
            <a:r>
              <a:rPr lang="en-US" sz="1000" u="sng">
                <a:solidFill>
                  <a:schemeClr val="hlink"/>
                </a:solidFill>
                <a:hlinkClick r:id="rId2"/>
              </a:rPr>
              <a:t>http://softuni.org</a:t>
            </a:r>
            <a:endParaRPr sz="1000"/>
          </a:p>
          <a:p>
            <a:pPr indent="0" lvl="0" marL="0" rtl="0" algn="l">
              <a:spcBef>
                <a:spcPts val="0"/>
              </a:spcBef>
              <a:spcAft>
                <a:spcPts val="0"/>
              </a:spcAft>
              <a:buNone/>
            </a:pPr>
            <a:r>
              <a:rPr lang="en-US" sz="1000"/>
              <a:t>This work is licensed under the </a:t>
            </a:r>
            <a:r>
              <a:rPr lang="en-US" sz="1000" u="sng">
                <a:solidFill>
                  <a:schemeClr val="hlink"/>
                </a:solidFill>
                <a:hlinkClick r:id="rId3"/>
              </a:rPr>
              <a:t>Creative Commons Attribution-NonCommercial-ShareAlike</a:t>
            </a:r>
            <a:r>
              <a:rPr lang="en-US" sz="1000"/>
              <a:t> license.</a:t>
            </a:r>
            <a:endParaRPr sz="10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2c8da0880_1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g62c8da0880_1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62c8da0880_1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56334373b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g656334373b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261" name="Google Shape;261;g656334373b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hyperlink" Target="http://creativecommons.org/licenses/by-nc-sa/4.0/" TargetMode="External"/><Relationship Id="rId8"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6.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1" Type="http://schemas.openxmlformats.org/officeDocument/2006/relationships/hyperlink" Target="https://www.sbtech.com/" TargetMode="External"/><Relationship Id="rId10" Type="http://schemas.openxmlformats.org/officeDocument/2006/relationships/image" Target="../media/image30.png"/><Relationship Id="rId13" Type="http://schemas.openxmlformats.org/officeDocument/2006/relationships/hyperlink" Target="http://smartit.bg/" TargetMode="External"/><Relationship Id="rId12" Type="http://schemas.openxmlformats.org/officeDocument/2006/relationships/image" Target="../media/image31.png"/><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aeternity.com/" TargetMode="External"/><Relationship Id="rId4" Type="http://schemas.openxmlformats.org/officeDocument/2006/relationships/image" Target="../media/image27.png"/><Relationship Id="rId9" Type="http://schemas.openxmlformats.org/officeDocument/2006/relationships/hyperlink" Target="http://www.telenor.bg/" TargetMode="External"/><Relationship Id="rId15" Type="http://schemas.openxmlformats.org/officeDocument/2006/relationships/image" Target="../media/image7.png"/><Relationship Id="rId14" Type="http://schemas.openxmlformats.org/officeDocument/2006/relationships/image" Target="../media/image32.png"/><Relationship Id="rId5" Type="http://schemas.openxmlformats.org/officeDocument/2006/relationships/hyperlink" Target="http://codexio.bg" TargetMode="External"/><Relationship Id="rId6" Type="http://schemas.openxmlformats.org/officeDocument/2006/relationships/image" Target="../media/image28.png"/><Relationship Id="rId7" Type="http://schemas.openxmlformats.org/officeDocument/2006/relationships/hyperlink" Target="https://www.liebherr.com/en/deu/start/start-page.html" TargetMode="External"/><Relationship Id="rId8" Type="http://schemas.openxmlformats.org/officeDocument/2006/relationships/image" Target="../media/image29.jpg"/></Relationships>
</file>

<file path=ppt/slideLayouts/_rels/slideLayout13.xml.rels><?xml version="1.0" encoding="UTF-8" standalone="yes"?><Relationships xmlns="http://schemas.openxmlformats.org/package/2006/relationships"><Relationship Id="rId11" Type="http://schemas.openxmlformats.org/officeDocument/2006/relationships/hyperlink" Target="https://netpeak.bg/" TargetMode="External"/><Relationship Id="rId10" Type="http://schemas.openxmlformats.org/officeDocument/2006/relationships/image" Target="../media/image36.png"/><Relationship Id="rId13" Type="http://schemas.openxmlformats.org/officeDocument/2006/relationships/hyperlink" Target="https://www.superhosting.bg/" TargetMode="External"/><Relationship Id="rId12" Type="http://schemas.openxmlformats.org/officeDocument/2006/relationships/image" Target="../media/image37.png"/><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www.infragistics.com/" TargetMode="External"/><Relationship Id="rId4" Type="http://schemas.openxmlformats.org/officeDocument/2006/relationships/image" Target="../media/image33.png"/><Relationship Id="rId9" Type="http://schemas.openxmlformats.org/officeDocument/2006/relationships/hyperlink" Target="https://www.xs-software.com/" TargetMode="External"/><Relationship Id="rId15" Type="http://schemas.openxmlformats.org/officeDocument/2006/relationships/image" Target="../media/image7.png"/><Relationship Id="rId14" Type="http://schemas.openxmlformats.org/officeDocument/2006/relationships/image" Target="../media/image38.png"/><Relationship Id="rId5" Type="http://schemas.openxmlformats.org/officeDocument/2006/relationships/hyperlink" Target="https://www.indeavr.com/en" TargetMode="External"/><Relationship Id="rId6" Type="http://schemas.openxmlformats.org/officeDocument/2006/relationships/image" Target="../media/image34.png"/><Relationship Id="rId7" Type="http://schemas.openxmlformats.org/officeDocument/2006/relationships/hyperlink" Target="https://www.softwaregroup.com/" TargetMode="External"/><Relationship Id="rId8" Type="http://schemas.openxmlformats.org/officeDocument/2006/relationships/image" Target="../media/image3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www.facebook.com/SoftwareUniversity" TargetMode="External"/><Relationship Id="rId4" Type="http://schemas.openxmlformats.org/officeDocument/2006/relationships/image" Target="../media/image41.png"/><Relationship Id="rId9" Type="http://schemas.openxmlformats.org/officeDocument/2006/relationships/image" Target="../media/image47.png"/><Relationship Id="rId5" Type="http://schemas.openxmlformats.org/officeDocument/2006/relationships/hyperlink" Target="http://forum.softuni.bg/" TargetMode="External"/><Relationship Id="rId6" Type="http://schemas.openxmlformats.org/officeDocument/2006/relationships/image" Target="../media/image40.png"/><Relationship Id="rId7" Type="http://schemas.openxmlformats.org/officeDocument/2006/relationships/hyperlink" Target="http://softuni.bg/" TargetMode="External"/><Relationship Id="rId8" Type="http://schemas.openxmlformats.org/officeDocument/2006/relationships/image" Target="../media/image3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18.png"/><Relationship Id="rId13" Type="http://schemas.openxmlformats.org/officeDocument/2006/relationships/image" Target="../media/image21.png"/><Relationship Id="rId12" Type="http://schemas.openxmlformats.org/officeDocument/2006/relationships/image" Target="../media/image20.png"/><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6.png"/><Relationship Id="rId15" Type="http://schemas.openxmlformats.org/officeDocument/2006/relationships/image" Target="../media/image23.png"/><Relationship Id="rId14" Type="http://schemas.openxmlformats.org/officeDocument/2006/relationships/image" Target="../media/image22.png"/><Relationship Id="rId16" Type="http://schemas.openxmlformats.org/officeDocument/2006/relationships/image" Target="../media/image24.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5.pn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Title Slide">
  <p:cSld name="Presentation Title Slide">
    <p:spTree>
      <p:nvGrpSpPr>
        <p:cNvPr id="15" name="Shape 15"/>
        <p:cNvGrpSpPr/>
        <p:nvPr/>
      </p:nvGrpSpPr>
      <p:grpSpPr>
        <a:xfrm>
          <a:off x="0" y="0"/>
          <a:ext cx="0" cy="0"/>
          <a:chOff x="0" y="0"/>
          <a:chExt cx="0" cy="0"/>
        </a:xfrm>
      </p:grpSpPr>
      <p:pic>
        <p:nvPicPr>
          <p:cNvPr id="16" name="Google Shape;16;p2"/>
          <p:cNvPicPr preferRelativeResize="0"/>
          <p:nvPr/>
        </p:nvPicPr>
        <p:blipFill rotWithShape="1">
          <a:blip r:embed="rId2">
            <a:alphaModFix/>
          </a:blip>
          <a:srcRect b="1671" l="0" r="0" t="0"/>
          <a:stretch/>
        </p:blipFill>
        <p:spPr>
          <a:xfrm>
            <a:off x="-3176" y="1"/>
            <a:ext cx="12195176" cy="6852212"/>
          </a:xfrm>
          <a:prstGeom prst="rect">
            <a:avLst/>
          </a:prstGeom>
          <a:noFill/>
          <a:ln>
            <a:noFill/>
          </a:ln>
        </p:spPr>
      </p:pic>
      <p:sp>
        <p:nvSpPr>
          <p:cNvPr id="17" name="Google Shape;17;p2"/>
          <p:cNvSpPr/>
          <p:nvPr>
            <p:ph idx="2" type="pic"/>
          </p:nvPr>
        </p:nvSpPr>
        <p:spPr>
          <a:xfrm>
            <a:off x="656629" y="2351427"/>
            <a:ext cx="5439372" cy="2325990"/>
          </a:xfrm>
          <a:prstGeom prst="rect">
            <a:avLst/>
          </a:prstGeom>
          <a:noFill/>
          <a:ln>
            <a:noFill/>
          </a:ln>
        </p:spPr>
        <p:txBody>
          <a:bodyPr anchorCtr="0" anchor="t" bIns="36000" lIns="108000" spcFirstLastPara="1" rIns="108000" wrap="square" tIns="36000">
            <a:noAutofit/>
          </a:bodyPr>
          <a:lstStyle>
            <a:lvl1pPr lvl="0" marR="0" rtl="0" algn="ctr">
              <a:lnSpc>
                <a:spcPct val="105000"/>
              </a:lnSpc>
              <a:spcBef>
                <a:spcPts val="600"/>
              </a:spcBef>
              <a:spcAft>
                <a:spcPts val="0"/>
              </a:spcAft>
              <a:buClr>
                <a:schemeClr val="lt1"/>
              </a:buClr>
              <a:buSzPts val="3398"/>
              <a:buFont typeface="Noto Sans Symbols"/>
              <a:buNone/>
              <a:defRPr b="0" i="0" sz="3398" u="none" cap="none" strike="noStrike">
                <a:solidFill>
                  <a:schemeClr val="lt1"/>
                </a:solidFill>
                <a:latin typeface="Calibri"/>
                <a:ea typeface="Calibri"/>
                <a:cs typeface="Calibri"/>
                <a:sym typeface="Calibri"/>
              </a:defRPr>
            </a:lvl1pPr>
            <a:lvl2pPr lvl="1" marR="0" rtl="0" algn="l">
              <a:lnSpc>
                <a:spcPct val="105000"/>
              </a:lnSpc>
              <a:spcBef>
                <a:spcPts val="600"/>
              </a:spcBef>
              <a:spcAft>
                <a:spcPts val="0"/>
              </a:spcAft>
              <a:buClr>
                <a:schemeClr val="dk1"/>
              </a:buClr>
              <a:buSzPts val="3198"/>
              <a:buFont typeface="Noto Sans Symbols"/>
              <a:buChar char="▪"/>
              <a:defRPr b="0" i="0" sz="3198" u="none" cap="none" strike="noStrike">
                <a:solidFill>
                  <a:schemeClr val="dk1"/>
                </a:solidFill>
                <a:latin typeface="Calibri"/>
                <a:ea typeface="Calibri"/>
                <a:cs typeface="Calibri"/>
                <a:sym typeface="Calibri"/>
              </a:defRPr>
            </a:lvl2pPr>
            <a:lvl3pPr lvl="2" marR="0" rtl="0" algn="l">
              <a:lnSpc>
                <a:spcPct val="105000"/>
              </a:lnSpc>
              <a:spcBef>
                <a:spcPts val="600"/>
              </a:spcBef>
              <a:spcAft>
                <a:spcPts val="0"/>
              </a:spcAft>
              <a:buClr>
                <a:schemeClr val="dk1"/>
              </a:buClr>
              <a:buSzPts val="2998"/>
              <a:buFont typeface="Noto Sans Symbols"/>
              <a:buChar char="▪"/>
              <a:defRPr b="0" i="0" sz="2998" u="none" cap="none" strike="noStrike">
                <a:solidFill>
                  <a:schemeClr val="dk1"/>
                </a:solidFill>
                <a:latin typeface="Calibri"/>
                <a:ea typeface="Calibri"/>
                <a:cs typeface="Calibri"/>
                <a:sym typeface="Calibri"/>
              </a:defRPr>
            </a:lvl3pPr>
            <a:lvl4pPr lvl="3" marR="0" rtl="0" algn="l">
              <a:lnSpc>
                <a:spcPct val="105000"/>
              </a:lnSpc>
              <a:spcBef>
                <a:spcPts val="600"/>
              </a:spcBef>
              <a:spcAft>
                <a:spcPts val="0"/>
              </a:spcAft>
              <a:buClr>
                <a:schemeClr val="dk1"/>
              </a:buClr>
              <a:buSzPts val="2798"/>
              <a:buFont typeface="Noto Sans Symbols"/>
              <a:buChar char="▪"/>
              <a:defRPr b="0" i="0" sz="2798" u="none" cap="none" strike="noStrike">
                <a:solidFill>
                  <a:schemeClr val="dk1"/>
                </a:solidFill>
                <a:latin typeface="Calibri"/>
                <a:ea typeface="Calibri"/>
                <a:cs typeface="Calibri"/>
                <a:sym typeface="Calibri"/>
              </a:defRPr>
            </a:lvl4pPr>
            <a:lvl5pPr lvl="4" marR="0" rtl="0" algn="l">
              <a:lnSpc>
                <a:spcPct val="105000"/>
              </a:lnSpc>
              <a:spcBef>
                <a:spcPts val="600"/>
              </a:spcBef>
              <a:spcAft>
                <a:spcPts val="0"/>
              </a:spcAft>
              <a:buClr>
                <a:schemeClr val="dk1"/>
              </a:buClr>
              <a:buSzPts val="2598"/>
              <a:buFont typeface="Noto Sans Symbols"/>
              <a:buChar char="▪"/>
              <a:defRPr b="0" i="0" sz="2598" u="none" cap="none" strike="noStrike">
                <a:solidFill>
                  <a:schemeClr val="dk1"/>
                </a:solidFill>
                <a:latin typeface="Calibri"/>
                <a:ea typeface="Calibri"/>
                <a:cs typeface="Calibri"/>
                <a:sym typeface="Calibri"/>
              </a:defRPr>
            </a:lvl5pPr>
            <a:lvl6pPr lvl="5" marR="0" rtl="0" algn="l">
              <a:spcBef>
                <a:spcPts val="600"/>
              </a:spcBef>
              <a:spcAft>
                <a:spcPts val="0"/>
              </a:spcAft>
              <a:buClr>
                <a:schemeClr val="dk1"/>
              </a:buClr>
              <a:buSzPts val="2665"/>
              <a:buFont typeface="Arial"/>
              <a:buChar char="•"/>
              <a:defRPr b="0" i="0" sz="2665" u="none" cap="none" strike="noStrike">
                <a:solidFill>
                  <a:schemeClr val="dk1"/>
                </a:solidFill>
                <a:latin typeface="Calibri"/>
                <a:ea typeface="Calibri"/>
                <a:cs typeface="Calibri"/>
                <a:sym typeface="Calibri"/>
              </a:defRPr>
            </a:lvl6pPr>
            <a:lvl7pPr lvl="6" marR="0" rtl="0" algn="l">
              <a:spcBef>
                <a:spcPts val="533"/>
              </a:spcBef>
              <a:spcAft>
                <a:spcPts val="0"/>
              </a:spcAft>
              <a:buClr>
                <a:schemeClr val="dk1"/>
              </a:buClr>
              <a:buSzPts val="2665"/>
              <a:buFont typeface="Arial"/>
              <a:buChar char="•"/>
              <a:defRPr b="0" i="0" sz="2665" u="none" cap="none" strike="noStrike">
                <a:solidFill>
                  <a:schemeClr val="dk1"/>
                </a:solidFill>
                <a:latin typeface="Calibri"/>
                <a:ea typeface="Calibri"/>
                <a:cs typeface="Calibri"/>
                <a:sym typeface="Calibri"/>
              </a:defRPr>
            </a:lvl7pPr>
            <a:lvl8pPr lvl="7" marR="0" rtl="0" algn="l">
              <a:spcBef>
                <a:spcPts val="533"/>
              </a:spcBef>
              <a:spcAft>
                <a:spcPts val="0"/>
              </a:spcAft>
              <a:buClr>
                <a:schemeClr val="dk1"/>
              </a:buClr>
              <a:buSzPts val="2665"/>
              <a:buFont typeface="Arial"/>
              <a:buChar char="•"/>
              <a:defRPr b="0" i="0" sz="2665" u="none" cap="none" strike="noStrike">
                <a:solidFill>
                  <a:schemeClr val="dk1"/>
                </a:solidFill>
                <a:latin typeface="Calibri"/>
                <a:ea typeface="Calibri"/>
                <a:cs typeface="Calibri"/>
                <a:sym typeface="Calibri"/>
              </a:defRPr>
            </a:lvl8pPr>
            <a:lvl9pPr lvl="8" marR="0" rtl="0" algn="l">
              <a:spcBef>
                <a:spcPts val="533"/>
              </a:spcBef>
              <a:spcAft>
                <a:spcPts val="0"/>
              </a:spcAft>
              <a:buClr>
                <a:schemeClr val="dk1"/>
              </a:buClr>
              <a:buSzPts val="2665"/>
              <a:buFont typeface="Arial"/>
              <a:buChar char="•"/>
              <a:defRPr b="0" i="0" sz="2665" u="none" cap="none" strike="noStrike">
                <a:solidFill>
                  <a:schemeClr val="dk1"/>
                </a:solidFill>
                <a:latin typeface="Calibri"/>
                <a:ea typeface="Calibri"/>
                <a:cs typeface="Calibri"/>
                <a:sym typeface="Calibri"/>
              </a:defRPr>
            </a:lvl9pPr>
          </a:lstStyle>
          <a:p/>
        </p:txBody>
      </p:sp>
      <p:pic>
        <p:nvPicPr>
          <p:cNvPr id="18" name="Google Shape;18;p2"/>
          <p:cNvPicPr preferRelativeResize="0"/>
          <p:nvPr/>
        </p:nvPicPr>
        <p:blipFill rotWithShape="1">
          <a:blip r:embed="rId3">
            <a:alphaModFix/>
          </a:blip>
          <a:srcRect b="0" l="0" r="0" t="0"/>
          <a:stretch/>
        </p:blipFill>
        <p:spPr>
          <a:xfrm flipH="1">
            <a:off x="8350812" y="2374047"/>
            <a:ext cx="3171055" cy="3431879"/>
          </a:xfrm>
          <a:prstGeom prst="rect">
            <a:avLst/>
          </a:prstGeom>
          <a:noFill/>
          <a:ln>
            <a:noFill/>
          </a:ln>
        </p:spPr>
      </p:pic>
      <p:sp>
        <p:nvSpPr>
          <p:cNvPr id="19" name="Google Shape;19;p2"/>
          <p:cNvSpPr txBox="1"/>
          <p:nvPr>
            <p:ph idx="1" type="subTitle"/>
          </p:nvPr>
        </p:nvSpPr>
        <p:spPr>
          <a:xfrm>
            <a:off x="666859" y="1303142"/>
            <a:ext cx="10965303" cy="882654"/>
          </a:xfrm>
          <a:prstGeom prst="rect">
            <a:avLst/>
          </a:prstGeom>
          <a:noFill/>
          <a:ln>
            <a:noFill/>
          </a:ln>
        </p:spPr>
        <p:txBody>
          <a:bodyPr anchorCtr="0" anchor="t" bIns="36000" lIns="108000" spcFirstLastPara="1" rIns="108000" wrap="square" tIns="36000">
            <a:noAutofit/>
          </a:bodyPr>
          <a:lstStyle>
            <a:lvl1pPr lvl="0" algn="ctr">
              <a:lnSpc>
                <a:spcPct val="105000"/>
              </a:lnSpc>
              <a:spcBef>
                <a:spcPts val="600"/>
              </a:spcBef>
              <a:spcAft>
                <a:spcPts val="0"/>
              </a:spcAft>
              <a:buClr>
                <a:schemeClr val="dk1"/>
              </a:buClr>
              <a:buSzPts val="3598"/>
              <a:buNone/>
              <a:defRPr sz="3598">
                <a:solidFill>
                  <a:schemeClr val="dk1"/>
                </a:solidFill>
              </a:defRPr>
            </a:lvl1pPr>
            <a:lvl2pPr lvl="1" algn="l">
              <a:lnSpc>
                <a:spcPct val="105000"/>
              </a:lnSpc>
              <a:spcBef>
                <a:spcPts val="600"/>
              </a:spcBef>
              <a:spcAft>
                <a:spcPts val="0"/>
              </a:spcAft>
              <a:buClr>
                <a:schemeClr val="dk1"/>
              </a:buClr>
              <a:buSzPts val="1800"/>
              <a:buChar char="▪"/>
              <a:defRPr/>
            </a:lvl2pPr>
            <a:lvl3pPr lvl="2" algn="l">
              <a:lnSpc>
                <a:spcPct val="105000"/>
              </a:lnSpc>
              <a:spcBef>
                <a:spcPts val="600"/>
              </a:spcBef>
              <a:spcAft>
                <a:spcPts val="0"/>
              </a:spcAft>
              <a:buClr>
                <a:schemeClr val="dk1"/>
              </a:buClr>
              <a:buSzPts val="1800"/>
              <a:buChar char="▪"/>
              <a:defRPr/>
            </a:lvl3pPr>
            <a:lvl4pPr lvl="3" algn="l">
              <a:lnSpc>
                <a:spcPct val="105000"/>
              </a:lnSpc>
              <a:spcBef>
                <a:spcPts val="600"/>
              </a:spcBef>
              <a:spcAft>
                <a:spcPts val="0"/>
              </a:spcAft>
              <a:buClr>
                <a:schemeClr val="dk1"/>
              </a:buClr>
              <a:buSzPts val="1800"/>
              <a:buChar char="▪"/>
              <a:defRPr/>
            </a:lvl4pPr>
            <a:lvl5pPr lvl="4" algn="l">
              <a:lnSpc>
                <a:spcPct val="105000"/>
              </a:lnSpc>
              <a:spcBef>
                <a:spcPts val="600"/>
              </a:spcBef>
              <a:spcAft>
                <a:spcPts val="0"/>
              </a:spcAft>
              <a:buClr>
                <a:schemeClr val="dk1"/>
              </a:buClr>
              <a:buSzPts val="1800"/>
              <a:buChar char="▪"/>
              <a:defRPr/>
            </a:lvl5pPr>
            <a:lvl6pPr lvl="5" algn="l">
              <a:spcBef>
                <a:spcPts val="60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pic>
        <p:nvPicPr>
          <p:cNvPr id="20" name="Google Shape;20;p2"/>
          <p:cNvPicPr preferRelativeResize="0"/>
          <p:nvPr/>
        </p:nvPicPr>
        <p:blipFill rotWithShape="1">
          <a:blip r:embed="rId4">
            <a:alphaModFix/>
          </a:blip>
          <a:srcRect b="0" l="0" r="0" t="0"/>
          <a:stretch/>
        </p:blipFill>
        <p:spPr>
          <a:xfrm>
            <a:off x="2792813" y="6057655"/>
            <a:ext cx="2106010" cy="525279"/>
          </a:xfrm>
          <a:prstGeom prst="rect">
            <a:avLst/>
          </a:prstGeom>
          <a:noFill/>
          <a:ln>
            <a:noFill/>
          </a:ln>
        </p:spPr>
      </p:pic>
      <p:pic>
        <p:nvPicPr>
          <p:cNvPr id="21" name="Google Shape;21;p2"/>
          <p:cNvPicPr preferRelativeResize="0"/>
          <p:nvPr/>
        </p:nvPicPr>
        <p:blipFill rotWithShape="1">
          <a:blip r:embed="rId5">
            <a:alphaModFix/>
          </a:blip>
          <a:srcRect b="0" l="0" r="0" t="0"/>
          <a:stretch/>
        </p:blipFill>
        <p:spPr>
          <a:xfrm>
            <a:off x="656630" y="6035664"/>
            <a:ext cx="629579" cy="526503"/>
          </a:xfrm>
          <a:prstGeom prst="rect">
            <a:avLst/>
          </a:prstGeom>
          <a:noFill/>
          <a:ln>
            <a:noFill/>
          </a:ln>
        </p:spPr>
      </p:pic>
      <p:pic>
        <p:nvPicPr>
          <p:cNvPr id="22" name="Google Shape;22;p2"/>
          <p:cNvPicPr preferRelativeResize="0"/>
          <p:nvPr/>
        </p:nvPicPr>
        <p:blipFill rotWithShape="1">
          <a:blip r:embed="rId6">
            <a:alphaModFix/>
          </a:blip>
          <a:srcRect b="0" l="0" r="0" t="0"/>
          <a:stretch/>
        </p:blipFill>
        <p:spPr>
          <a:xfrm>
            <a:off x="1353142" y="6035664"/>
            <a:ext cx="1187082" cy="526503"/>
          </a:xfrm>
          <a:prstGeom prst="rect">
            <a:avLst/>
          </a:prstGeom>
          <a:noFill/>
          <a:ln>
            <a:noFill/>
          </a:ln>
        </p:spPr>
      </p:pic>
      <p:sp>
        <p:nvSpPr>
          <p:cNvPr id="23" name="Google Shape;23;p2"/>
          <p:cNvSpPr txBox="1"/>
          <p:nvPr>
            <p:ph type="title"/>
          </p:nvPr>
        </p:nvSpPr>
        <p:spPr>
          <a:xfrm>
            <a:off x="666859" y="254857"/>
            <a:ext cx="10965303" cy="882654"/>
          </a:xfrm>
          <a:prstGeom prst="rect">
            <a:avLst/>
          </a:prstGeom>
          <a:noFill/>
          <a:ln>
            <a:noFill/>
          </a:ln>
        </p:spPr>
        <p:txBody>
          <a:bodyPr anchorCtr="0" anchor="ctr" bIns="36000" lIns="108000" spcFirstLastPara="1" rIns="108000" wrap="square" tIns="36000">
            <a:noAutofit/>
          </a:bodyPr>
          <a:lstStyle>
            <a:lvl1pPr lvl="0" algn="ctr">
              <a:spcBef>
                <a:spcPts val="0"/>
              </a:spcBef>
              <a:spcAft>
                <a:spcPts val="0"/>
              </a:spcAft>
              <a:buClr>
                <a:schemeClr val="dk1"/>
              </a:buClr>
              <a:buSzPts val="4798"/>
              <a:buFont typeface="Calibri"/>
              <a:buNone/>
              <a:defRPr sz="47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4" name="Google Shape;24;p2" title="CC-BY-NC-SA License">
            <a:hlinkClick r:id="rId7"/>
          </p:cNvPr>
          <p:cNvPicPr preferRelativeResize="0"/>
          <p:nvPr/>
        </p:nvPicPr>
        <p:blipFill rotWithShape="1">
          <a:blip r:embed="rId8">
            <a:alphaModFix/>
          </a:blip>
          <a:srcRect b="0" l="0" r="0" t="0"/>
          <a:stretch/>
        </p:blipFill>
        <p:spPr>
          <a:xfrm>
            <a:off x="5151416" y="6080062"/>
            <a:ext cx="1437271" cy="502868"/>
          </a:xfrm>
          <a:prstGeom prst="roundRect">
            <a:avLst>
              <a:gd fmla="val 3940" name="adj"/>
            </a:avLst>
          </a:prstGeom>
          <a:solidFill>
            <a:srgbClr val="231F20">
              <a:alpha val="49803"/>
            </a:srgbClr>
          </a:solidFill>
          <a:ln cap="flat" cmpd="sng" w="9525">
            <a:solidFill>
              <a:srgbClr val="F2A818">
                <a:alpha val="49803"/>
              </a:srgbClr>
            </a:solidFill>
            <a:prstDash val="solid"/>
            <a:round/>
            <a:headEnd len="sm" w="sm" type="none"/>
            <a:tailEnd len="sm" w="sm" type="none"/>
          </a:ln>
        </p:spPr>
      </p:pic>
      <p:sp>
        <p:nvSpPr>
          <p:cNvPr id="25" name="Google Shape;25;p2"/>
          <p:cNvSpPr txBox="1"/>
          <p:nvPr>
            <p:ph idx="3" type="body"/>
          </p:nvPr>
        </p:nvSpPr>
        <p:spPr>
          <a:xfrm>
            <a:off x="8643853" y="5916124"/>
            <a:ext cx="2951518" cy="382788"/>
          </a:xfrm>
          <a:prstGeom prst="rect">
            <a:avLst/>
          </a:prstGeom>
          <a:noFill/>
          <a:ln>
            <a:noFill/>
          </a:ln>
        </p:spPr>
        <p:txBody>
          <a:bodyPr anchorCtr="0" anchor="ctr" bIns="36000" lIns="36000" spcFirstLastPara="1" rIns="36000" wrap="square" tIns="36000">
            <a:noAutofit/>
          </a:bodyPr>
          <a:lstStyle>
            <a:lvl1pPr indent="-228600" lvl="0" marL="457200" algn="r">
              <a:lnSpc>
                <a:spcPct val="105000"/>
              </a:lnSpc>
              <a:spcBef>
                <a:spcPts val="0"/>
              </a:spcBef>
              <a:spcAft>
                <a:spcPts val="0"/>
              </a:spcAft>
              <a:buClr>
                <a:srgbClr val="1A334B"/>
              </a:buClr>
              <a:buSzPts val="1998"/>
              <a:buNone/>
              <a:defRPr b="1" sz="1998">
                <a:solidFill>
                  <a:srgbClr val="1A334B"/>
                </a:solidFill>
                <a:latin typeface="Calibri"/>
                <a:ea typeface="Calibri"/>
                <a:cs typeface="Calibri"/>
                <a:sym typeface="Calibri"/>
              </a:defRPr>
            </a:lvl1pPr>
            <a:lvl2pPr indent="-342900" lvl="1" marL="914400" algn="l">
              <a:lnSpc>
                <a:spcPct val="105000"/>
              </a:lnSpc>
              <a:spcBef>
                <a:spcPts val="600"/>
              </a:spcBef>
              <a:spcAft>
                <a:spcPts val="0"/>
              </a:spcAft>
              <a:buClr>
                <a:schemeClr val="dk1"/>
              </a:buClr>
              <a:buSzPts val="1800"/>
              <a:buChar char="▪"/>
              <a:defRPr/>
            </a:lvl2pPr>
            <a:lvl3pPr indent="-342900" lvl="2" marL="1371600" algn="l">
              <a:lnSpc>
                <a:spcPct val="105000"/>
              </a:lnSpc>
              <a:spcBef>
                <a:spcPts val="600"/>
              </a:spcBef>
              <a:spcAft>
                <a:spcPts val="0"/>
              </a:spcAft>
              <a:buClr>
                <a:schemeClr val="dk1"/>
              </a:buClr>
              <a:buSzPts val="1800"/>
              <a:buChar char="▪"/>
              <a:defRPr/>
            </a:lvl3pPr>
            <a:lvl4pPr indent="-342900" lvl="3" marL="1828800" algn="l">
              <a:lnSpc>
                <a:spcPct val="105000"/>
              </a:lnSpc>
              <a:spcBef>
                <a:spcPts val="600"/>
              </a:spcBef>
              <a:spcAft>
                <a:spcPts val="0"/>
              </a:spcAft>
              <a:buClr>
                <a:schemeClr val="dk1"/>
              </a:buClr>
              <a:buSzPts val="1800"/>
              <a:buChar char="▪"/>
              <a:defRPr/>
            </a:lvl4pPr>
            <a:lvl5pPr indent="-342900" lvl="4" marL="2286000" algn="l">
              <a:lnSpc>
                <a:spcPct val="105000"/>
              </a:lnSpc>
              <a:spcBef>
                <a:spcPts val="600"/>
              </a:spcBef>
              <a:spcAft>
                <a:spcPts val="0"/>
              </a:spcAft>
              <a:buClr>
                <a:schemeClr val="dk1"/>
              </a:buClr>
              <a:buSzPts val="1800"/>
              <a:buChar char="▪"/>
              <a:defRPr/>
            </a:lvl5pPr>
            <a:lvl6pPr indent="-342900" lvl="5" marL="2743200" algn="l">
              <a:spcBef>
                <a:spcPts val="6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 name="Google Shape;26;p2"/>
          <p:cNvSpPr txBox="1"/>
          <p:nvPr>
            <p:ph idx="4" type="body"/>
          </p:nvPr>
        </p:nvSpPr>
        <p:spPr>
          <a:xfrm>
            <a:off x="8643853" y="6340279"/>
            <a:ext cx="2951518" cy="351754"/>
          </a:xfrm>
          <a:prstGeom prst="rect">
            <a:avLst/>
          </a:prstGeom>
          <a:noFill/>
          <a:ln>
            <a:noFill/>
          </a:ln>
        </p:spPr>
        <p:txBody>
          <a:bodyPr anchorCtr="0" anchor="ctr" bIns="36000" lIns="36000" spcFirstLastPara="1" rIns="36000" wrap="square" tIns="36000">
            <a:noAutofit/>
          </a:bodyPr>
          <a:lstStyle>
            <a:lvl1pPr indent="-228600" lvl="0" marL="457200" algn="r">
              <a:lnSpc>
                <a:spcPct val="105000"/>
              </a:lnSpc>
              <a:spcBef>
                <a:spcPts val="0"/>
              </a:spcBef>
              <a:spcAft>
                <a:spcPts val="0"/>
              </a:spcAft>
              <a:buClr>
                <a:srgbClr val="1A334B"/>
              </a:buClr>
              <a:buSzPts val="1798"/>
              <a:buNone/>
              <a:defRPr b="1" sz="1798">
                <a:solidFill>
                  <a:srgbClr val="1A334B"/>
                </a:solidFill>
                <a:latin typeface="Calibri"/>
                <a:ea typeface="Calibri"/>
                <a:cs typeface="Calibri"/>
                <a:sym typeface="Calibri"/>
              </a:defRPr>
            </a:lvl1pPr>
            <a:lvl2pPr indent="-342900" lvl="1" marL="914400" algn="l">
              <a:lnSpc>
                <a:spcPct val="105000"/>
              </a:lnSpc>
              <a:spcBef>
                <a:spcPts val="600"/>
              </a:spcBef>
              <a:spcAft>
                <a:spcPts val="0"/>
              </a:spcAft>
              <a:buClr>
                <a:schemeClr val="dk1"/>
              </a:buClr>
              <a:buSzPts val="1800"/>
              <a:buChar char="▪"/>
              <a:defRPr/>
            </a:lvl2pPr>
            <a:lvl3pPr indent="-342900" lvl="2" marL="1371600" algn="l">
              <a:lnSpc>
                <a:spcPct val="105000"/>
              </a:lnSpc>
              <a:spcBef>
                <a:spcPts val="600"/>
              </a:spcBef>
              <a:spcAft>
                <a:spcPts val="0"/>
              </a:spcAft>
              <a:buClr>
                <a:schemeClr val="dk1"/>
              </a:buClr>
              <a:buSzPts val="1800"/>
              <a:buChar char="▪"/>
              <a:defRPr/>
            </a:lvl3pPr>
            <a:lvl4pPr indent="-342900" lvl="3" marL="1828800" algn="l">
              <a:lnSpc>
                <a:spcPct val="105000"/>
              </a:lnSpc>
              <a:spcBef>
                <a:spcPts val="600"/>
              </a:spcBef>
              <a:spcAft>
                <a:spcPts val="0"/>
              </a:spcAft>
              <a:buClr>
                <a:schemeClr val="dk1"/>
              </a:buClr>
              <a:buSzPts val="1800"/>
              <a:buChar char="▪"/>
              <a:defRPr/>
            </a:lvl4pPr>
            <a:lvl5pPr indent="-342900" lvl="4" marL="2286000" algn="l">
              <a:lnSpc>
                <a:spcPct val="105000"/>
              </a:lnSpc>
              <a:spcBef>
                <a:spcPts val="600"/>
              </a:spcBef>
              <a:spcAft>
                <a:spcPts val="0"/>
              </a:spcAft>
              <a:buClr>
                <a:schemeClr val="dk1"/>
              </a:buClr>
              <a:buSzPts val="1800"/>
              <a:buChar char="▪"/>
              <a:defRPr/>
            </a:lvl5pPr>
            <a:lvl6pPr indent="-342900" lvl="5" marL="2743200" algn="l">
              <a:spcBef>
                <a:spcPts val="6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 name="Google Shape;27;p2"/>
          <p:cNvSpPr txBox="1"/>
          <p:nvPr>
            <p:ph idx="5" type="body"/>
          </p:nvPr>
        </p:nvSpPr>
        <p:spPr>
          <a:xfrm>
            <a:off x="671147" y="4876800"/>
            <a:ext cx="2951518" cy="506796"/>
          </a:xfrm>
          <a:prstGeom prst="rect">
            <a:avLst/>
          </a:prstGeom>
          <a:noFill/>
          <a:ln>
            <a:noFill/>
          </a:ln>
        </p:spPr>
        <p:txBody>
          <a:bodyPr anchorCtr="0" anchor="ctr" bIns="36000" lIns="36000" spcFirstLastPara="1" rIns="36000" wrap="square" tIns="36000">
            <a:noAutofit/>
          </a:bodyPr>
          <a:lstStyle>
            <a:lvl1pPr indent="-228600" lvl="0" marL="457200" algn="l">
              <a:lnSpc>
                <a:spcPct val="105000"/>
              </a:lnSpc>
              <a:spcBef>
                <a:spcPts val="0"/>
              </a:spcBef>
              <a:spcAft>
                <a:spcPts val="0"/>
              </a:spcAft>
              <a:buClr>
                <a:schemeClr val="dk1"/>
              </a:buClr>
              <a:buSzPts val="2798"/>
              <a:buNone/>
              <a:defRPr b="1" sz="2798">
                <a:solidFill>
                  <a:schemeClr val="dk1"/>
                </a:solidFill>
                <a:latin typeface="Calibri"/>
                <a:ea typeface="Calibri"/>
                <a:cs typeface="Calibri"/>
                <a:sym typeface="Calibri"/>
              </a:defRPr>
            </a:lvl1pPr>
            <a:lvl2pPr indent="-342900" lvl="1" marL="914400" algn="l">
              <a:lnSpc>
                <a:spcPct val="105000"/>
              </a:lnSpc>
              <a:spcBef>
                <a:spcPts val="600"/>
              </a:spcBef>
              <a:spcAft>
                <a:spcPts val="0"/>
              </a:spcAft>
              <a:buClr>
                <a:schemeClr val="dk1"/>
              </a:buClr>
              <a:buSzPts val="1800"/>
              <a:buChar char="▪"/>
              <a:defRPr/>
            </a:lvl2pPr>
            <a:lvl3pPr indent="-342900" lvl="2" marL="1371600" algn="l">
              <a:lnSpc>
                <a:spcPct val="105000"/>
              </a:lnSpc>
              <a:spcBef>
                <a:spcPts val="600"/>
              </a:spcBef>
              <a:spcAft>
                <a:spcPts val="0"/>
              </a:spcAft>
              <a:buClr>
                <a:schemeClr val="dk1"/>
              </a:buClr>
              <a:buSzPts val="1800"/>
              <a:buChar char="▪"/>
              <a:defRPr/>
            </a:lvl3pPr>
            <a:lvl4pPr indent="-342900" lvl="3" marL="1828800" algn="l">
              <a:lnSpc>
                <a:spcPct val="105000"/>
              </a:lnSpc>
              <a:spcBef>
                <a:spcPts val="600"/>
              </a:spcBef>
              <a:spcAft>
                <a:spcPts val="0"/>
              </a:spcAft>
              <a:buClr>
                <a:schemeClr val="dk1"/>
              </a:buClr>
              <a:buSzPts val="1800"/>
              <a:buChar char="▪"/>
              <a:defRPr/>
            </a:lvl4pPr>
            <a:lvl5pPr indent="-342900" lvl="4" marL="2286000" algn="l">
              <a:lnSpc>
                <a:spcPct val="105000"/>
              </a:lnSpc>
              <a:spcBef>
                <a:spcPts val="600"/>
              </a:spcBef>
              <a:spcAft>
                <a:spcPts val="0"/>
              </a:spcAft>
              <a:buClr>
                <a:schemeClr val="dk1"/>
              </a:buClr>
              <a:buSzPts val="1800"/>
              <a:buChar char="▪"/>
              <a:defRPr/>
            </a:lvl5pPr>
            <a:lvl6pPr indent="-342900" lvl="5" marL="2743200" algn="l">
              <a:spcBef>
                <a:spcPts val="6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2"/>
          <p:cNvSpPr txBox="1"/>
          <p:nvPr>
            <p:ph idx="6" type="body"/>
          </p:nvPr>
        </p:nvSpPr>
        <p:spPr>
          <a:xfrm>
            <a:off x="671147" y="5368740"/>
            <a:ext cx="2951518" cy="444793"/>
          </a:xfrm>
          <a:prstGeom prst="rect">
            <a:avLst/>
          </a:prstGeom>
          <a:noFill/>
          <a:ln>
            <a:noFill/>
          </a:ln>
        </p:spPr>
        <p:txBody>
          <a:bodyPr anchorCtr="0" anchor="ctr" bIns="36000" lIns="36000" spcFirstLastPara="1" rIns="36000" wrap="square" tIns="36000">
            <a:noAutofit/>
          </a:bodyPr>
          <a:lstStyle>
            <a:lvl1pPr indent="-228600" lvl="0" marL="457200" algn="l">
              <a:lnSpc>
                <a:spcPct val="105000"/>
              </a:lnSpc>
              <a:spcBef>
                <a:spcPts val="0"/>
              </a:spcBef>
              <a:spcAft>
                <a:spcPts val="0"/>
              </a:spcAft>
              <a:buClr>
                <a:schemeClr val="dk1"/>
              </a:buClr>
              <a:buSzPts val="2398"/>
              <a:buNone/>
              <a:defRPr b="1" sz="2398">
                <a:solidFill>
                  <a:schemeClr val="dk1"/>
                </a:solidFill>
                <a:latin typeface="Calibri"/>
                <a:ea typeface="Calibri"/>
                <a:cs typeface="Calibri"/>
                <a:sym typeface="Calibri"/>
              </a:defRPr>
            </a:lvl1pPr>
            <a:lvl2pPr indent="-342900" lvl="1" marL="914400" algn="l">
              <a:lnSpc>
                <a:spcPct val="105000"/>
              </a:lnSpc>
              <a:spcBef>
                <a:spcPts val="600"/>
              </a:spcBef>
              <a:spcAft>
                <a:spcPts val="0"/>
              </a:spcAft>
              <a:buClr>
                <a:schemeClr val="dk1"/>
              </a:buClr>
              <a:buSzPts val="1800"/>
              <a:buChar char="▪"/>
              <a:defRPr/>
            </a:lvl2pPr>
            <a:lvl3pPr indent="-342900" lvl="2" marL="1371600" algn="l">
              <a:lnSpc>
                <a:spcPct val="105000"/>
              </a:lnSpc>
              <a:spcBef>
                <a:spcPts val="600"/>
              </a:spcBef>
              <a:spcAft>
                <a:spcPts val="0"/>
              </a:spcAft>
              <a:buClr>
                <a:schemeClr val="dk1"/>
              </a:buClr>
              <a:buSzPts val="1800"/>
              <a:buChar char="▪"/>
              <a:defRPr/>
            </a:lvl3pPr>
            <a:lvl4pPr indent="-342900" lvl="3" marL="1828800" algn="l">
              <a:lnSpc>
                <a:spcPct val="105000"/>
              </a:lnSpc>
              <a:spcBef>
                <a:spcPts val="600"/>
              </a:spcBef>
              <a:spcAft>
                <a:spcPts val="0"/>
              </a:spcAft>
              <a:buClr>
                <a:schemeClr val="dk1"/>
              </a:buClr>
              <a:buSzPts val="1800"/>
              <a:buChar char="▪"/>
              <a:defRPr/>
            </a:lvl4pPr>
            <a:lvl5pPr indent="-342900" lvl="4" marL="2286000" algn="l">
              <a:lnSpc>
                <a:spcPct val="105000"/>
              </a:lnSpc>
              <a:spcBef>
                <a:spcPts val="600"/>
              </a:spcBef>
              <a:spcAft>
                <a:spcPts val="0"/>
              </a:spcAft>
              <a:buClr>
                <a:schemeClr val="dk1"/>
              </a:buClr>
              <a:buSzPts val="1800"/>
              <a:buChar char="▪"/>
              <a:defRPr/>
            </a:lvl5pPr>
            <a:lvl6pPr indent="-342900" lvl="5" marL="2743200" algn="l">
              <a:spcBef>
                <a:spcPts val="6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9" name="Google Shape;29;p2"/>
          <p:cNvSpPr/>
          <p:nvPr/>
        </p:nvSpPr>
        <p:spPr>
          <a:xfrm>
            <a:off x="-1589" y="6702676"/>
            <a:ext cx="12195176" cy="21721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8"/>
              <a:buFont typeface="Calibri"/>
              <a:buNone/>
            </a:pPr>
            <a:r>
              <a:t/>
            </a:r>
            <a:endParaRPr b="0" i="0" sz="2398" u="none" cap="none" strike="noStrike">
              <a:solidFill>
                <a:srgbClr val="F7C86D"/>
              </a:solidFill>
              <a:latin typeface="Calibri"/>
              <a:ea typeface="Calibri"/>
              <a:cs typeface="Calibri"/>
              <a:sym typeface="Calibri"/>
            </a:endParaRPr>
          </a:p>
        </p:txBody>
      </p:sp>
      <p:sp>
        <p:nvSpPr>
          <p:cNvPr id="30" name="Google Shape;30;p2"/>
          <p:cNvSpPr/>
          <p:nvPr/>
        </p:nvSpPr>
        <p:spPr>
          <a:xfrm>
            <a:off x="-1588" y="6702676"/>
            <a:ext cx="12192000" cy="21721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8"/>
              <a:buFont typeface="Calibri"/>
              <a:buNone/>
            </a:pPr>
            <a:r>
              <a:t/>
            </a:r>
            <a:endParaRPr b="0" i="0" sz="2398" u="none" cap="none" strike="noStrike">
              <a:solidFill>
                <a:srgbClr val="F7C86D"/>
              </a:solidFill>
              <a:latin typeface="Calibri"/>
              <a:ea typeface="Calibri"/>
              <a:cs typeface="Calibri"/>
              <a:sym typeface="Calibri"/>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Slide Dark">
  <p:cSld name="Comparison Slide Dark">
    <p:spTree>
      <p:nvGrpSpPr>
        <p:cNvPr id="127" name="Shape 127"/>
        <p:cNvGrpSpPr/>
        <p:nvPr/>
      </p:nvGrpSpPr>
      <p:grpSpPr>
        <a:xfrm>
          <a:off x="0" y="0"/>
          <a:ext cx="0" cy="0"/>
          <a:chOff x="0" y="0"/>
          <a:chExt cx="0" cy="0"/>
        </a:xfrm>
      </p:grpSpPr>
      <p:pic>
        <p:nvPicPr>
          <p:cNvPr id="128" name="Google Shape;128;p11"/>
          <p:cNvPicPr preferRelativeResize="0"/>
          <p:nvPr/>
        </p:nvPicPr>
        <p:blipFill rotWithShape="1">
          <a:blip r:embed="rId2">
            <a:alphaModFix/>
          </a:blip>
          <a:srcRect b="1671" l="0" r="0" t="0"/>
          <a:stretch/>
        </p:blipFill>
        <p:spPr>
          <a:xfrm>
            <a:off x="-3176" y="1"/>
            <a:ext cx="12195176" cy="6852212"/>
          </a:xfrm>
          <a:prstGeom prst="rect">
            <a:avLst/>
          </a:prstGeom>
          <a:noFill/>
          <a:ln>
            <a:noFill/>
          </a:ln>
        </p:spPr>
      </p:pic>
      <p:sp>
        <p:nvSpPr>
          <p:cNvPr id="129" name="Google Shape;129;p11"/>
          <p:cNvSpPr/>
          <p:nvPr/>
        </p:nvSpPr>
        <p:spPr>
          <a:xfrm>
            <a:off x="-3176" y="0"/>
            <a:ext cx="12195176" cy="109537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8"/>
              <a:buFont typeface="Calibri"/>
              <a:buNone/>
            </a:pPr>
            <a:r>
              <a:t/>
            </a:r>
            <a:endParaRPr b="0" i="0" sz="2398" u="none" cap="none" strike="noStrike">
              <a:solidFill>
                <a:srgbClr val="F7C86D"/>
              </a:solidFill>
              <a:latin typeface="Calibri"/>
              <a:ea typeface="Calibri"/>
              <a:cs typeface="Calibri"/>
              <a:sym typeface="Calibri"/>
            </a:endParaRPr>
          </a:p>
        </p:txBody>
      </p:sp>
      <p:sp>
        <p:nvSpPr>
          <p:cNvPr id="130" name="Google Shape;130;p11"/>
          <p:cNvSpPr/>
          <p:nvPr/>
        </p:nvSpPr>
        <p:spPr>
          <a:xfrm>
            <a:off x="2" y="6184673"/>
            <a:ext cx="12192000" cy="673331"/>
          </a:xfrm>
          <a:prstGeom prst="rect">
            <a:avLst/>
          </a:prstGeom>
          <a:solidFill>
            <a:schemeClr val="dk2"/>
          </a:solidFill>
          <a:ln>
            <a:noFill/>
          </a:ln>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chemeClr val="lt1"/>
              </a:buClr>
              <a:buSzPts val="2398"/>
              <a:buFont typeface="Calibri"/>
              <a:buNone/>
            </a:pPr>
            <a:r>
              <a:t/>
            </a:r>
            <a:endParaRPr b="0" i="0" sz="2398" u="none" cap="none" strike="noStrike">
              <a:solidFill>
                <a:srgbClr val="F7C86D"/>
              </a:solidFill>
              <a:latin typeface="Calibri"/>
              <a:ea typeface="Calibri"/>
              <a:cs typeface="Calibri"/>
              <a:sym typeface="Calibri"/>
            </a:endParaRPr>
          </a:p>
        </p:txBody>
      </p:sp>
      <p:sp>
        <p:nvSpPr>
          <p:cNvPr id="131" name="Google Shape;131;p11"/>
          <p:cNvSpPr/>
          <p:nvPr/>
        </p:nvSpPr>
        <p:spPr>
          <a:xfrm>
            <a:off x="5161650" y="4824665"/>
            <a:ext cx="1868701" cy="1868701"/>
          </a:xfrm>
          <a:prstGeom prst="ellipse">
            <a:avLst/>
          </a:prstGeom>
          <a:solidFill>
            <a:schemeClr val="dk2"/>
          </a:solidFill>
          <a:ln cap="flat" cmpd="sng" w="635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8"/>
              <a:buFont typeface="Calibri"/>
              <a:buNone/>
            </a:pPr>
            <a:r>
              <a:t/>
            </a:r>
            <a:endParaRPr b="0" i="0" sz="2398" u="none" cap="none" strike="noStrike">
              <a:solidFill>
                <a:srgbClr val="F7C86D"/>
              </a:solidFill>
              <a:latin typeface="Calibri"/>
              <a:ea typeface="Calibri"/>
              <a:cs typeface="Calibri"/>
              <a:sym typeface="Calibri"/>
            </a:endParaRPr>
          </a:p>
        </p:txBody>
      </p:sp>
      <p:sp>
        <p:nvSpPr>
          <p:cNvPr id="132" name="Google Shape;132;p11"/>
          <p:cNvSpPr txBox="1"/>
          <p:nvPr>
            <p:ph type="title"/>
          </p:nvPr>
        </p:nvSpPr>
        <p:spPr>
          <a:xfrm>
            <a:off x="190405" y="100750"/>
            <a:ext cx="9506047" cy="882654"/>
          </a:xfrm>
          <a:prstGeom prst="rect">
            <a:avLst/>
          </a:prstGeom>
          <a:noFill/>
          <a:ln>
            <a:noFill/>
          </a:ln>
        </p:spPr>
        <p:txBody>
          <a:bodyPr anchorCtr="0" anchor="ctr" bIns="36000" lIns="108000" spcFirstLastPara="1" rIns="108000" wrap="square" tIns="3600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3" name="Google Shape;133;p11"/>
          <p:cNvPicPr preferRelativeResize="0"/>
          <p:nvPr/>
        </p:nvPicPr>
        <p:blipFill rotWithShape="1">
          <a:blip r:embed="rId3">
            <a:alphaModFix/>
          </a:blip>
          <a:srcRect b="0" l="0" r="0" t="0"/>
          <a:stretch/>
        </p:blipFill>
        <p:spPr>
          <a:xfrm>
            <a:off x="5616551" y="5206773"/>
            <a:ext cx="958900" cy="1184869"/>
          </a:xfrm>
          <a:prstGeom prst="rect">
            <a:avLst/>
          </a:prstGeom>
          <a:noFill/>
          <a:ln>
            <a:noFill/>
          </a:ln>
        </p:spPr>
      </p:pic>
      <p:sp>
        <p:nvSpPr>
          <p:cNvPr id="134" name="Google Shape;134;p11"/>
          <p:cNvSpPr txBox="1"/>
          <p:nvPr>
            <p:ph idx="1" type="body"/>
          </p:nvPr>
        </p:nvSpPr>
        <p:spPr>
          <a:xfrm>
            <a:off x="190402" y="1195931"/>
            <a:ext cx="5426148" cy="4824103"/>
          </a:xfrm>
          <a:prstGeom prst="rect">
            <a:avLst/>
          </a:prstGeom>
          <a:noFill/>
          <a:ln>
            <a:noFill/>
          </a:ln>
        </p:spPr>
        <p:txBody>
          <a:bodyPr anchorCtr="0" anchor="t" bIns="36000" lIns="108000" spcFirstLastPara="1" rIns="108000" wrap="square" tIns="36000">
            <a:noAutofit/>
          </a:bodyPr>
          <a:lstStyle>
            <a:lvl1pPr indent="-342900" lvl="0" marL="457200" algn="l">
              <a:lnSpc>
                <a:spcPct val="105000"/>
              </a:lnSpc>
              <a:spcBef>
                <a:spcPts val="600"/>
              </a:spcBef>
              <a:spcAft>
                <a:spcPts val="0"/>
              </a:spcAft>
              <a:buClr>
                <a:schemeClr val="dk1"/>
              </a:buClr>
              <a:buSzPts val="1800"/>
              <a:buChar char="▪"/>
              <a:defRPr/>
            </a:lvl1pPr>
            <a:lvl2pPr indent="-342900" lvl="1" marL="914400" algn="l">
              <a:lnSpc>
                <a:spcPct val="105000"/>
              </a:lnSpc>
              <a:spcBef>
                <a:spcPts val="600"/>
              </a:spcBef>
              <a:spcAft>
                <a:spcPts val="0"/>
              </a:spcAft>
              <a:buClr>
                <a:schemeClr val="dk1"/>
              </a:buClr>
              <a:buSzPts val="1800"/>
              <a:buChar char="▪"/>
              <a:defRPr/>
            </a:lvl2pPr>
            <a:lvl3pPr indent="-342900" lvl="2" marL="1371600" algn="l">
              <a:lnSpc>
                <a:spcPct val="105000"/>
              </a:lnSpc>
              <a:spcBef>
                <a:spcPts val="600"/>
              </a:spcBef>
              <a:spcAft>
                <a:spcPts val="0"/>
              </a:spcAft>
              <a:buClr>
                <a:schemeClr val="dk1"/>
              </a:buClr>
              <a:buSzPts val="1800"/>
              <a:buChar char="▪"/>
              <a:defRPr/>
            </a:lvl3pPr>
            <a:lvl4pPr indent="-342900" lvl="3" marL="1828800" algn="l">
              <a:lnSpc>
                <a:spcPct val="105000"/>
              </a:lnSpc>
              <a:spcBef>
                <a:spcPts val="600"/>
              </a:spcBef>
              <a:spcAft>
                <a:spcPts val="0"/>
              </a:spcAft>
              <a:buClr>
                <a:schemeClr val="dk1"/>
              </a:buClr>
              <a:buSzPts val="1800"/>
              <a:buChar char="▪"/>
              <a:defRPr/>
            </a:lvl4pPr>
            <a:lvl5pPr indent="-342900" lvl="4" marL="2286000" algn="l">
              <a:lnSpc>
                <a:spcPct val="105000"/>
              </a:lnSpc>
              <a:spcBef>
                <a:spcPts val="600"/>
              </a:spcBef>
              <a:spcAft>
                <a:spcPts val="0"/>
              </a:spcAft>
              <a:buClr>
                <a:schemeClr val="dk1"/>
              </a:buClr>
              <a:buSzPts val="1800"/>
              <a:buChar char="▪"/>
              <a:defRPr/>
            </a:lvl5pPr>
            <a:lvl6pPr indent="-342900" lvl="5" marL="2743200" algn="l">
              <a:spcBef>
                <a:spcPts val="6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5" name="Google Shape;135;p11"/>
          <p:cNvSpPr txBox="1"/>
          <p:nvPr>
            <p:ph idx="2" type="body"/>
          </p:nvPr>
        </p:nvSpPr>
        <p:spPr>
          <a:xfrm>
            <a:off x="6575450" y="1195931"/>
            <a:ext cx="5426147" cy="4824103"/>
          </a:xfrm>
          <a:prstGeom prst="rect">
            <a:avLst/>
          </a:prstGeom>
          <a:noFill/>
          <a:ln>
            <a:noFill/>
          </a:ln>
        </p:spPr>
        <p:txBody>
          <a:bodyPr anchorCtr="0" anchor="t" bIns="36000" lIns="108000" spcFirstLastPara="1" rIns="108000" wrap="square" tIns="36000">
            <a:noAutofit/>
          </a:bodyPr>
          <a:lstStyle>
            <a:lvl1pPr indent="-342900" lvl="0" marL="457200" algn="l">
              <a:lnSpc>
                <a:spcPct val="105000"/>
              </a:lnSpc>
              <a:spcBef>
                <a:spcPts val="600"/>
              </a:spcBef>
              <a:spcAft>
                <a:spcPts val="0"/>
              </a:spcAft>
              <a:buClr>
                <a:schemeClr val="dk1"/>
              </a:buClr>
              <a:buSzPts val="1800"/>
              <a:buChar char="▪"/>
              <a:defRPr/>
            </a:lvl1pPr>
            <a:lvl2pPr indent="-342900" lvl="1" marL="914400" algn="l">
              <a:lnSpc>
                <a:spcPct val="105000"/>
              </a:lnSpc>
              <a:spcBef>
                <a:spcPts val="600"/>
              </a:spcBef>
              <a:spcAft>
                <a:spcPts val="0"/>
              </a:spcAft>
              <a:buClr>
                <a:schemeClr val="dk1"/>
              </a:buClr>
              <a:buSzPts val="1800"/>
              <a:buChar char="▪"/>
              <a:defRPr/>
            </a:lvl2pPr>
            <a:lvl3pPr indent="-342900" lvl="2" marL="1371600" algn="l">
              <a:lnSpc>
                <a:spcPct val="105000"/>
              </a:lnSpc>
              <a:spcBef>
                <a:spcPts val="600"/>
              </a:spcBef>
              <a:spcAft>
                <a:spcPts val="0"/>
              </a:spcAft>
              <a:buClr>
                <a:schemeClr val="dk1"/>
              </a:buClr>
              <a:buSzPts val="1800"/>
              <a:buChar char="▪"/>
              <a:defRPr/>
            </a:lvl3pPr>
            <a:lvl4pPr indent="-342900" lvl="3" marL="1828800" algn="l">
              <a:lnSpc>
                <a:spcPct val="105000"/>
              </a:lnSpc>
              <a:spcBef>
                <a:spcPts val="600"/>
              </a:spcBef>
              <a:spcAft>
                <a:spcPts val="0"/>
              </a:spcAft>
              <a:buClr>
                <a:schemeClr val="dk1"/>
              </a:buClr>
              <a:buSzPts val="1800"/>
              <a:buChar char="▪"/>
              <a:defRPr/>
            </a:lvl4pPr>
            <a:lvl5pPr indent="-342900" lvl="4" marL="2286000" algn="l">
              <a:lnSpc>
                <a:spcPct val="105000"/>
              </a:lnSpc>
              <a:spcBef>
                <a:spcPts val="600"/>
              </a:spcBef>
              <a:spcAft>
                <a:spcPts val="0"/>
              </a:spcAft>
              <a:buClr>
                <a:schemeClr val="dk1"/>
              </a:buClr>
              <a:buSzPts val="1800"/>
              <a:buChar char="▪"/>
              <a:defRPr/>
            </a:lvl5pPr>
            <a:lvl6pPr indent="-342900" lvl="5" marL="2743200" algn="l">
              <a:spcBef>
                <a:spcPts val="6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6" name="Google Shape;136;p11"/>
          <p:cNvSpPr txBox="1"/>
          <p:nvPr>
            <p:ph idx="10" type="dt"/>
          </p:nvPr>
        </p:nvSpPr>
        <p:spPr>
          <a:xfrm>
            <a:off x="188816" y="6390560"/>
            <a:ext cx="808713" cy="308845"/>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1"/>
          <p:cNvSpPr txBox="1"/>
          <p:nvPr>
            <p:ph idx="11" type="ftr"/>
          </p:nvPr>
        </p:nvSpPr>
        <p:spPr>
          <a:xfrm>
            <a:off x="997529" y="6397196"/>
            <a:ext cx="10567285" cy="308845"/>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1"/>
          <p:cNvSpPr txBox="1"/>
          <p:nvPr>
            <p:ph idx="12" type="sldNum"/>
          </p:nvPr>
        </p:nvSpPr>
        <p:spPr>
          <a:xfrm>
            <a:off x="11566412" y="6397196"/>
            <a:ext cx="428822" cy="30884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sz="1000">
                <a:solidFill>
                  <a:schemeClr val="lt1"/>
                </a:solidFill>
                <a:latin typeface="Calibri"/>
                <a:ea typeface="Calibri"/>
                <a:cs typeface="Calibri"/>
                <a:sym typeface="Calibri"/>
              </a:defRPr>
            </a:lvl1pPr>
            <a:lvl2pPr indent="0" lvl="1" marL="0" algn="r">
              <a:spcBef>
                <a:spcPts val="0"/>
              </a:spcBef>
              <a:buNone/>
              <a:defRPr sz="1000">
                <a:solidFill>
                  <a:schemeClr val="lt1"/>
                </a:solidFill>
                <a:latin typeface="Calibri"/>
                <a:ea typeface="Calibri"/>
                <a:cs typeface="Calibri"/>
                <a:sym typeface="Calibri"/>
              </a:defRPr>
            </a:lvl2pPr>
            <a:lvl3pPr indent="0" lvl="2" marL="0" algn="r">
              <a:spcBef>
                <a:spcPts val="0"/>
              </a:spcBef>
              <a:buNone/>
              <a:defRPr sz="1000">
                <a:solidFill>
                  <a:schemeClr val="lt1"/>
                </a:solidFill>
                <a:latin typeface="Calibri"/>
                <a:ea typeface="Calibri"/>
                <a:cs typeface="Calibri"/>
                <a:sym typeface="Calibri"/>
              </a:defRPr>
            </a:lvl3pPr>
            <a:lvl4pPr indent="0" lvl="3" marL="0" algn="r">
              <a:spcBef>
                <a:spcPts val="0"/>
              </a:spcBef>
              <a:buNone/>
              <a:defRPr sz="1000">
                <a:solidFill>
                  <a:schemeClr val="lt1"/>
                </a:solidFill>
                <a:latin typeface="Calibri"/>
                <a:ea typeface="Calibri"/>
                <a:cs typeface="Calibri"/>
                <a:sym typeface="Calibri"/>
              </a:defRPr>
            </a:lvl4pPr>
            <a:lvl5pPr indent="0" lvl="4" marL="0" algn="r">
              <a:spcBef>
                <a:spcPts val="0"/>
              </a:spcBef>
              <a:buNone/>
              <a:defRPr sz="1000">
                <a:solidFill>
                  <a:schemeClr val="lt1"/>
                </a:solidFill>
                <a:latin typeface="Calibri"/>
                <a:ea typeface="Calibri"/>
                <a:cs typeface="Calibri"/>
                <a:sym typeface="Calibri"/>
              </a:defRPr>
            </a:lvl5pPr>
            <a:lvl6pPr indent="0" lvl="5" marL="0" algn="r">
              <a:spcBef>
                <a:spcPts val="0"/>
              </a:spcBef>
              <a:buNone/>
              <a:defRPr sz="1000">
                <a:solidFill>
                  <a:schemeClr val="lt1"/>
                </a:solidFill>
                <a:latin typeface="Calibri"/>
                <a:ea typeface="Calibri"/>
                <a:cs typeface="Calibri"/>
                <a:sym typeface="Calibri"/>
              </a:defRPr>
            </a:lvl6pPr>
            <a:lvl7pPr indent="0" lvl="6" marL="0" algn="r">
              <a:spcBef>
                <a:spcPts val="0"/>
              </a:spcBef>
              <a:buNone/>
              <a:defRPr sz="1000">
                <a:solidFill>
                  <a:schemeClr val="lt1"/>
                </a:solidFill>
                <a:latin typeface="Calibri"/>
                <a:ea typeface="Calibri"/>
                <a:cs typeface="Calibri"/>
                <a:sym typeface="Calibri"/>
              </a:defRPr>
            </a:lvl7pPr>
            <a:lvl8pPr indent="0" lvl="7" marL="0" algn="r">
              <a:spcBef>
                <a:spcPts val="0"/>
              </a:spcBef>
              <a:buNone/>
              <a:defRPr sz="1000">
                <a:solidFill>
                  <a:schemeClr val="lt1"/>
                </a:solidFill>
                <a:latin typeface="Calibri"/>
                <a:ea typeface="Calibri"/>
                <a:cs typeface="Calibri"/>
                <a:sym typeface="Calibri"/>
              </a:defRPr>
            </a:lvl8pPr>
            <a:lvl9pPr indent="0" lvl="8" marL="0" algn="r">
              <a:spcBef>
                <a:spcPts val="0"/>
              </a:spcBef>
              <a:buNone/>
              <a:defRPr sz="10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39" name="Google Shape;139;p11"/>
          <p:cNvPicPr preferRelativeResize="0"/>
          <p:nvPr/>
        </p:nvPicPr>
        <p:blipFill rotWithShape="1">
          <a:blip r:embed="rId4">
            <a:alphaModFix/>
          </a:blip>
          <a:srcRect b="0" l="0" r="0" t="0"/>
          <a:stretch/>
        </p:blipFill>
        <p:spPr>
          <a:xfrm>
            <a:off x="9868283" y="232973"/>
            <a:ext cx="2125527" cy="530284"/>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nd Content">
  <p:cSld name="Image and Content">
    <p:spTree>
      <p:nvGrpSpPr>
        <p:cNvPr id="140" name="Shape 140"/>
        <p:cNvGrpSpPr/>
        <p:nvPr/>
      </p:nvGrpSpPr>
      <p:grpSpPr>
        <a:xfrm>
          <a:off x="0" y="0"/>
          <a:ext cx="0" cy="0"/>
          <a:chOff x="0" y="0"/>
          <a:chExt cx="0" cy="0"/>
        </a:xfrm>
      </p:grpSpPr>
      <p:pic>
        <p:nvPicPr>
          <p:cNvPr id="141" name="Google Shape;141;p12"/>
          <p:cNvPicPr preferRelativeResize="0"/>
          <p:nvPr/>
        </p:nvPicPr>
        <p:blipFill rotWithShape="1">
          <a:blip r:embed="rId2">
            <a:alphaModFix/>
          </a:blip>
          <a:srcRect b="1671" l="0" r="0" t="0"/>
          <a:stretch/>
        </p:blipFill>
        <p:spPr>
          <a:xfrm>
            <a:off x="-3176" y="1"/>
            <a:ext cx="12195176" cy="6852212"/>
          </a:xfrm>
          <a:prstGeom prst="rect">
            <a:avLst/>
          </a:prstGeom>
          <a:noFill/>
          <a:ln>
            <a:noFill/>
          </a:ln>
        </p:spPr>
      </p:pic>
      <p:sp>
        <p:nvSpPr>
          <p:cNvPr id="142" name="Google Shape;142;p12"/>
          <p:cNvSpPr/>
          <p:nvPr/>
        </p:nvSpPr>
        <p:spPr>
          <a:xfrm>
            <a:off x="-3176" y="0"/>
            <a:ext cx="12195176" cy="109537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8"/>
              <a:buFont typeface="Calibri"/>
              <a:buNone/>
            </a:pPr>
            <a:r>
              <a:t/>
            </a:r>
            <a:endParaRPr b="0" i="0" sz="2398" u="none" cap="none" strike="noStrike">
              <a:solidFill>
                <a:srgbClr val="F7C86D"/>
              </a:solidFill>
              <a:latin typeface="Calibri"/>
              <a:ea typeface="Calibri"/>
              <a:cs typeface="Calibri"/>
              <a:sym typeface="Calibri"/>
            </a:endParaRPr>
          </a:p>
        </p:txBody>
      </p:sp>
      <p:sp>
        <p:nvSpPr>
          <p:cNvPr id="143" name="Google Shape;143;p12"/>
          <p:cNvSpPr/>
          <p:nvPr>
            <p:ph idx="2" type="pic"/>
          </p:nvPr>
        </p:nvSpPr>
        <p:spPr>
          <a:xfrm>
            <a:off x="190405" y="1355077"/>
            <a:ext cx="3889373" cy="5366405"/>
          </a:xfrm>
          <a:prstGeom prst="rect">
            <a:avLst/>
          </a:prstGeom>
          <a:solidFill>
            <a:srgbClr val="E5E5E5"/>
          </a:solidFill>
          <a:ln>
            <a:noFill/>
          </a:ln>
        </p:spPr>
        <p:txBody>
          <a:bodyPr anchorCtr="0" anchor="ctr" bIns="36000" lIns="108000" spcFirstLastPara="1" rIns="108000" wrap="square" tIns="36000">
            <a:noAutofit/>
          </a:bodyPr>
          <a:lstStyle>
            <a:lvl1pPr lvl="0" marR="0" rtl="0" algn="ctr">
              <a:lnSpc>
                <a:spcPct val="105000"/>
              </a:lnSpc>
              <a:spcBef>
                <a:spcPts val="600"/>
              </a:spcBef>
              <a:spcAft>
                <a:spcPts val="0"/>
              </a:spcAft>
              <a:buClr>
                <a:schemeClr val="dk1"/>
              </a:buClr>
              <a:buSzPts val="2131"/>
              <a:buFont typeface="Noto Sans Symbols"/>
              <a:buNone/>
              <a:defRPr b="0" i="0" sz="2131" u="none" cap="none" strike="noStrike">
                <a:solidFill>
                  <a:schemeClr val="dk1"/>
                </a:solidFill>
                <a:latin typeface="Calibri"/>
                <a:ea typeface="Calibri"/>
                <a:cs typeface="Calibri"/>
                <a:sym typeface="Calibri"/>
              </a:defRPr>
            </a:lvl1pPr>
            <a:lvl2pPr lvl="1" marR="0" rtl="0" algn="l">
              <a:lnSpc>
                <a:spcPct val="105000"/>
              </a:lnSpc>
              <a:spcBef>
                <a:spcPts val="600"/>
              </a:spcBef>
              <a:spcAft>
                <a:spcPts val="0"/>
              </a:spcAft>
              <a:buClr>
                <a:schemeClr val="dk1"/>
              </a:buClr>
              <a:buSzPts val="3731"/>
              <a:buFont typeface="Noto Sans Symbols"/>
              <a:buNone/>
              <a:defRPr b="0" i="0" sz="3731" u="none" cap="none" strike="noStrike">
                <a:solidFill>
                  <a:schemeClr val="dk1"/>
                </a:solidFill>
                <a:latin typeface="Calibri"/>
                <a:ea typeface="Calibri"/>
                <a:cs typeface="Calibri"/>
                <a:sym typeface="Calibri"/>
              </a:defRPr>
            </a:lvl2pPr>
            <a:lvl3pPr lvl="2" marR="0" rtl="0" algn="l">
              <a:lnSpc>
                <a:spcPct val="105000"/>
              </a:lnSpc>
              <a:spcBef>
                <a:spcPts val="600"/>
              </a:spcBef>
              <a:spcAft>
                <a:spcPts val="0"/>
              </a:spcAft>
              <a:buClr>
                <a:schemeClr val="dk1"/>
              </a:buClr>
              <a:buSzPts val="3198"/>
              <a:buFont typeface="Noto Sans Symbols"/>
              <a:buNone/>
              <a:defRPr b="0" i="0" sz="3198" u="none" cap="none" strike="noStrike">
                <a:solidFill>
                  <a:schemeClr val="dk1"/>
                </a:solidFill>
                <a:latin typeface="Calibri"/>
                <a:ea typeface="Calibri"/>
                <a:cs typeface="Calibri"/>
                <a:sym typeface="Calibri"/>
              </a:defRPr>
            </a:lvl3pPr>
            <a:lvl4pPr lvl="3" marR="0" rtl="0" algn="l">
              <a:lnSpc>
                <a:spcPct val="105000"/>
              </a:lnSpc>
              <a:spcBef>
                <a:spcPts val="600"/>
              </a:spcBef>
              <a:spcAft>
                <a:spcPts val="0"/>
              </a:spcAft>
              <a:buClr>
                <a:schemeClr val="dk1"/>
              </a:buClr>
              <a:buSzPts val="2665"/>
              <a:buFont typeface="Noto Sans Symbols"/>
              <a:buNone/>
              <a:defRPr b="0" i="0" sz="2665" u="none" cap="none" strike="noStrike">
                <a:solidFill>
                  <a:schemeClr val="dk1"/>
                </a:solidFill>
                <a:latin typeface="Calibri"/>
                <a:ea typeface="Calibri"/>
                <a:cs typeface="Calibri"/>
                <a:sym typeface="Calibri"/>
              </a:defRPr>
            </a:lvl4pPr>
            <a:lvl5pPr lvl="4" marR="0" rtl="0" algn="l">
              <a:lnSpc>
                <a:spcPct val="105000"/>
              </a:lnSpc>
              <a:spcBef>
                <a:spcPts val="600"/>
              </a:spcBef>
              <a:spcAft>
                <a:spcPts val="0"/>
              </a:spcAft>
              <a:buClr>
                <a:schemeClr val="dk1"/>
              </a:buClr>
              <a:buSzPts val="2665"/>
              <a:buFont typeface="Noto Sans Symbols"/>
              <a:buNone/>
              <a:defRPr b="0" i="0" sz="2665" u="none" cap="none" strike="noStrike">
                <a:solidFill>
                  <a:schemeClr val="dk1"/>
                </a:solidFill>
                <a:latin typeface="Calibri"/>
                <a:ea typeface="Calibri"/>
                <a:cs typeface="Calibri"/>
                <a:sym typeface="Calibri"/>
              </a:defRPr>
            </a:lvl5pPr>
            <a:lvl6pPr lvl="5" marR="0" rtl="0" algn="l">
              <a:spcBef>
                <a:spcPts val="600"/>
              </a:spcBef>
              <a:spcAft>
                <a:spcPts val="0"/>
              </a:spcAft>
              <a:buClr>
                <a:schemeClr val="dk1"/>
              </a:buClr>
              <a:buSzPts val="2665"/>
              <a:buFont typeface="Arial"/>
              <a:buNone/>
              <a:defRPr b="0" i="0" sz="2665" u="none" cap="none" strike="noStrike">
                <a:solidFill>
                  <a:schemeClr val="dk1"/>
                </a:solidFill>
                <a:latin typeface="Calibri"/>
                <a:ea typeface="Calibri"/>
                <a:cs typeface="Calibri"/>
                <a:sym typeface="Calibri"/>
              </a:defRPr>
            </a:lvl6pPr>
            <a:lvl7pPr lvl="6" marR="0" rtl="0" algn="l">
              <a:spcBef>
                <a:spcPts val="533"/>
              </a:spcBef>
              <a:spcAft>
                <a:spcPts val="0"/>
              </a:spcAft>
              <a:buClr>
                <a:schemeClr val="dk1"/>
              </a:buClr>
              <a:buSzPts val="2665"/>
              <a:buFont typeface="Arial"/>
              <a:buNone/>
              <a:defRPr b="0" i="0" sz="2665" u="none" cap="none" strike="noStrike">
                <a:solidFill>
                  <a:schemeClr val="dk1"/>
                </a:solidFill>
                <a:latin typeface="Calibri"/>
                <a:ea typeface="Calibri"/>
                <a:cs typeface="Calibri"/>
                <a:sym typeface="Calibri"/>
              </a:defRPr>
            </a:lvl7pPr>
            <a:lvl8pPr lvl="7" marR="0" rtl="0" algn="l">
              <a:spcBef>
                <a:spcPts val="533"/>
              </a:spcBef>
              <a:spcAft>
                <a:spcPts val="0"/>
              </a:spcAft>
              <a:buClr>
                <a:schemeClr val="dk1"/>
              </a:buClr>
              <a:buSzPts val="2665"/>
              <a:buFont typeface="Arial"/>
              <a:buNone/>
              <a:defRPr b="0" i="0" sz="2665" u="none" cap="none" strike="noStrike">
                <a:solidFill>
                  <a:schemeClr val="dk1"/>
                </a:solidFill>
                <a:latin typeface="Calibri"/>
                <a:ea typeface="Calibri"/>
                <a:cs typeface="Calibri"/>
                <a:sym typeface="Calibri"/>
              </a:defRPr>
            </a:lvl8pPr>
            <a:lvl9pPr lvl="8" marR="0" rtl="0" algn="l">
              <a:spcBef>
                <a:spcPts val="533"/>
              </a:spcBef>
              <a:spcAft>
                <a:spcPts val="0"/>
              </a:spcAft>
              <a:buClr>
                <a:schemeClr val="dk1"/>
              </a:buClr>
              <a:buSzPts val="2665"/>
              <a:buFont typeface="Arial"/>
              <a:buNone/>
              <a:defRPr b="0" i="0" sz="2665" u="none" cap="none" strike="noStrike">
                <a:solidFill>
                  <a:schemeClr val="dk1"/>
                </a:solidFill>
                <a:latin typeface="Calibri"/>
                <a:ea typeface="Calibri"/>
                <a:cs typeface="Calibri"/>
                <a:sym typeface="Calibri"/>
              </a:defRPr>
            </a:lvl9pPr>
          </a:lstStyle>
          <a:p/>
        </p:txBody>
      </p:sp>
      <p:sp>
        <p:nvSpPr>
          <p:cNvPr id="144" name="Google Shape;144;p12"/>
          <p:cNvSpPr/>
          <p:nvPr/>
        </p:nvSpPr>
        <p:spPr>
          <a:xfrm>
            <a:off x="4079775" y="1355073"/>
            <a:ext cx="48001" cy="550292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8"/>
              <a:buFont typeface="Calibri"/>
              <a:buNone/>
            </a:pPr>
            <a:r>
              <a:t/>
            </a:r>
            <a:endParaRPr b="0" i="0" sz="2398" u="none" cap="none" strike="noStrike">
              <a:solidFill>
                <a:srgbClr val="F7C86D"/>
              </a:solidFill>
              <a:latin typeface="Calibri"/>
              <a:ea typeface="Calibri"/>
              <a:cs typeface="Calibri"/>
              <a:sym typeface="Calibri"/>
            </a:endParaRPr>
          </a:p>
        </p:txBody>
      </p:sp>
      <p:sp>
        <p:nvSpPr>
          <p:cNvPr id="145" name="Google Shape;145;p12"/>
          <p:cNvSpPr/>
          <p:nvPr/>
        </p:nvSpPr>
        <p:spPr>
          <a:xfrm>
            <a:off x="4127777" y="1748999"/>
            <a:ext cx="240001" cy="3360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8"/>
              <a:buFont typeface="Calibri"/>
              <a:buNone/>
            </a:pPr>
            <a:r>
              <a:t/>
            </a:r>
            <a:endParaRPr b="0" i="0" sz="2398" u="none" cap="none" strike="noStrike">
              <a:solidFill>
                <a:srgbClr val="F7C86D"/>
              </a:solidFill>
              <a:latin typeface="Calibri"/>
              <a:ea typeface="Calibri"/>
              <a:cs typeface="Calibri"/>
              <a:sym typeface="Calibri"/>
            </a:endParaRPr>
          </a:p>
        </p:txBody>
      </p:sp>
      <p:sp>
        <p:nvSpPr>
          <p:cNvPr id="146" name="Google Shape;146;p12"/>
          <p:cNvSpPr/>
          <p:nvPr/>
        </p:nvSpPr>
        <p:spPr>
          <a:xfrm>
            <a:off x="2" y="6721482"/>
            <a:ext cx="12192000" cy="13652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8"/>
              <a:buFont typeface="Calibri"/>
              <a:buNone/>
            </a:pPr>
            <a:r>
              <a:t/>
            </a:r>
            <a:endParaRPr b="0" i="0" sz="2398" u="none" cap="none" strike="noStrike">
              <a:solidFill>
                <a:srgbClr val="F7C86D"/>
              </a:solidFill>
              <a:latin typeface="Calibri"/>
              <a:ea typeface="Calibri"/>
              <a:cs typeface="Calibri"/>
              <a:sym typeface="Calibri"/>
            </a:endParaRPr>
          </a:p>
        </p:txBody>
      </p:sp>
      <p:sp>
        <p:nvSpPr>
          <p:cNvPr id="147" name="Google Shape;147;p12"/>
          <p:cNvSpPr txBox="1"/>
          <p:nvPr>
            <p:ph idx="1" type="body"/>
          </p:nvPr>
        </p:nvSpPr>
        <p:spPr>
          <a:xfrm>
            <a:off x="4795936" y="1353867"/>
            <a:ext cx="7199299" cy="5027884"/>
          </a:xfrm>
          <a:prstGeom prst="rect">
            <a:avLst/>
          </a:prstGeom>
          <a:noFill/>
          <a:ln>
            <a:noFill/>
          </a:ln>
        </p:spPr>
        <p:txBody>
          <a:bodyPr anchorCtr="0" anchor="t" bIns="36000" lIns="108000" spcFirstLastPara="1" rIns="108000" wrap="square" tIns="36000">
            <a:noAutofit/>
          </a:bodyPr>
          <a:lstStyle>
            <a:lvl1pPr indent="-342900" lvl="0" marL="457200" algn="l">
              <a:lnSpc>
                <a:spcPct val="105000"/>
              </a:lnSpc>
              <a:spcBef>
                <a:spcPts val="600"/>
              </a:spcBef>
              <a:spcAft>
                <a:spcPts val="0"/>
              </a:spcAft>
              <a:buClr>
                <a:schemeClr val="dk1"/>
              </a:buClr>
              <a:buSzPts val="1800"/>
              <a:buChar char="▪"/>
              <a:defRPr/>
            </a:lvl1pPr>
            <a:lvl2pPr indent="-342900" lvl="1" marL="914400" algn="l">
              <a:lnSpc>
                <a:spcPct val="105000"/>
              </a:lnSpc>
              <a:spcBef>
                <a:spcPts val="600"/>
              </a:spcBef>
              <a:spcAft>
                <a:spcPts val="0"/>
              </a:spcAft>
              <a:buClr>
                <a:schemeClr val="dk1"/>
              </a:buClr>
              <a:buSzPts val="1800"/>
              <a:buChar char="▪"/>
              <a:defRPr/>
            </a:lvl2pPr>
            <a:lvl3pPr indent="-342900" lvl="2" marL="1371600" algn="l">
              <a:lnSpc>
                <a:spcPct val="105000"/>
              </a:lnSpc>
              <a:spcBef>
                <a:spcPts val="600"/>
              </a:spcBef>
              <a:spcAft>
                <a:spcPts val="0"/>
              </a:spcAft>
              <a:buClr>
                <a:schemeClr val="dk1"/>
              </a:buClr>
              <a:buSzPts val="1800"/>
              <a:buChar char="▪"/>
              <a:defRPr/>
            </a:lvl3pPr>
            <a:lvl4pPr indent="-342900" lvl="3" marL="1828800" algn="l">
              <a:lnSpc>
                <a:spcPct val="105000"/>
              </a:lnSpc>
              <a:spcBef>
                <a:spcPts val="600"/>
              </a:spcBef>
              <a:spcAft>
                <a:spcPts val="0"/>
              </a:spcAft>
              <a:buClr>
                <a:schemeClr val="dk1"/>
              </a:buClr>
              <a:buSzPts val="1800"/>
              <a:buChar char="▪"/>
              <a:defRPr/>
            </a:lvl4pPr>
            <a:lvl5pPr indent="-342900" lvl="4" marL="2286000" algn="l">
              <a:lnSpc>
                <a:spcPct val="105000"/>
              </a:lnSpc>
              <a:spcBef>
                <a:spcPts val="600"/>
              </a:spcBef>
              <a:spcAft>
                <a:spcPts val="0"/>
              </a:spcAft>
              <a:buClr>
                <a:schemeClr val="dk1"/>
              </a:buClr>
              <a:buSzPts val="1800"/>
              <a:buChar char="▪"/>
              <a:defRPr/>
            </a:lvl5pPr>
            <a:lvl6pPr indent="-342900" lvl="5" marL="2743200" algn="l">
              <a:spcBef>
                <a:spcPts val="6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8" name="Google Shape;148;p12"/>
          <p:cNvSpPr txBox="1"/>
          <p:nvPr>
            <p:ph type="title"/>
          </p:nvPr>
        </p:nvSpPr>
        <p:spPr>
          <a:xfrm>
            <a:off x="190405" y="100750"/>
            <a:ext cx="9506047" cy="882654"/>
          </a:xfrm>
          <a:prstGeom prst="rect">
            <a:avLst/>
          </a:prstGeom>
          <a:noFill/>
          <a:ln>
            <a:noFill/>
          </a:ln>
        </p:spPr>
        <p:txBody>
          <a:bodyPr anchorCtr="0" anchor="ctr" bIns="36000" lIns="108000" spcFirstLastPara="1" rIns="108000" wrap="square" tIns="3600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12"/>
          <p:cNvSpPr txBox="1"/>
          <p:nvPr>
            <p:ph idx="10" type="dt"/>
          </p:nvPr>
        </p:nvSpPr>
        <p:spPr>
          <a:xfrm>
            <a:off x="188816" y="6397196"/>
            <a:ext cx="808713" cy="308845"/>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12"/>
          <p:cNvSpPr txBox="1"/>
          <p:nvPr>
            <p:ph idx="11" type="ftr"/>
          </p:nvPr>
        </p:nvSpPr>
        <p:spPr>
          <a:xfrm>
            <a:off x="997529" y="6397196"/>
            <a:ext cx="10567285" cy="308845"/>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12"/>
          <p:cNvSpPr txBox="1"/>
          <p:nvPr>
            <p:ph idx="12" type="sldNum"/>
          </p:nvPr>
        </p:nvSpPr>
        <p:spPr>
          <a:xfrm>
            <a:off x="11566412" y="6397196"/>
            <a:ext cx="428822" cy="30884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52" name="Google Shape;152;p12"/>
          <p:cNvPicPr preferRelativeResize="0"/>
          <p:nvPr/>
        </p:nvPicPr>
        <p:blipFill rotWithShape="1">
          <a:blip r:embed="rId3">
            <a:alphaModFix/>
          </a:blip>
          <a:srcRect b="0" l="0" r="0" t="0"/>
          <a:stretch/>
        </p:blipFill>
        <p:spPr>
          <a:xfrm>
            <a:off x="9870854" y="232973"/>
            <a:ext cx="2126081" cy="530284"/>
          </a:xfrm>
          <a:prstGeom prst="rect">
            <a:avLst/>
          </a:prstGeom>
          <a:noFill/>
          <a:ln>
            <a:noFill/>
          </a:ln>
        </p:spPr>
      </p:pic>
      <p:sp>
        <p:nvSpPr>
          <p:cNvPr id="153" name="Google Shape;153;p12"/>
          <p:cNvSpPr/>
          <p:nvPr/>
        </p:nvSpPr>
        <p:spPr>
          <a:xfrm>
            <a:off x="-3176" y="0"/>
            <a:ext cx="12195176" cy="109537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Calibri"/>
              <a:buNone/>
            </a:pPr>
            <a:r>
              <a:t/>
            </a:r>
            <a:endParaRPr b="0" i="0" sz="2399" u="none" cap="none" strike="noStrike">
              <a:solidFill>
                <a:srgbClr val="F7C86D"/>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154" name="Shape 154"/>
        <p:cNvGrpSpPr/>
        <p:nvPr/>
      </p:nvGrpSpPr>
      <p:grpSpPr>
        <a:xfrm>
          <a:off x="0" y="0"/>
          <a:ext cx="0" cy="0"/>
          <a:chOff x="0" y="0"/>
          <a:chExt cx="0" cy="0"/>
        </a:xfrm>
      </p:grpSpPr>
      <p:pic>
        <p:nvPicPr>
          <p:cNvPr id="155" name="Google Shape;155;p13"/>
          <p:cNvPicPr preferRelativeResize="0"/>
          <p:nvPr/>
        </p:nvPicPr>
        <p:blipFill rotWithShape="1">
          <a:blip r:embed="rId2">
            <a:alphaModFix/>
          </a:blip>
          <a:srcRect b="1671" l="0" r="0" t="0"/>
          <a:stretch/>
        </p:blipFill>
        <p:spPr>
          <a:xfrm>
            <a:off x="-3177" y="5788"/>
            <a:ext cx="12195176" cy="6852212"/>
          </a:xfrm>
          <a:prstGeom prst="rect">
            <a:avLst/>
          </a:prstGeom>
          <a:noFill/>
          <a:ln>
            <a:noFill/>
          </a:ln>
        </p:spPr>
      </p:pic>
      <p:sp>
        <p:nvSpPr>
          <p:cNvPr id="156" name="Google Shape;156;p13"/>
          <p:cNvSpPr txBox="1"/>
          <p:nvPr>
            <p:ph idx="10" type="dt"/>
          </p:nvPr>
        </p:nvSpPr>
        <p:spPr>
          <a:xfrm>
            <a:off x="188816" y="6397196"/>
            <a:ext cx="808713" cy="308845"/>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13"/>
          <p:cNvSpPr txBox="1"/>
          <p:nvPr>
            <p:ph idx="11" type="ftr"/>
          </p:nvPr>
        </p:nvSpPr>
        <p:spPr>
          <a:xfrm>
            <a:off x="997529" y="6397196"/>
            <a:ext cx="10567285" cy="308845"/>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13"/>
          <p:cNvSpPr txBox="1"/>
          <p:nvPr>
            <p:ph idx="12" type="sldNum"/>
          </p:nvPr>
        </p:nvSpPr>
        <p:spPr>
          <a:xfrm>
            <a:off x="11566412" y="6397196"/>
            <a:ext cx="428822" cy="30884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59" name="Google Shape;159;p13">
            <a:hlinkClick r:id="rId3"/>
          </p:cNvPr>
          <p:cNvPicPr preferRelativeResize="0"/>
          <p:nvPr/>
        </p:nvPicPr>
        <p:blipFill rotWithShape="1">
          <a:blip r:embed="rId4">
            <a:alphaModFix/>
          </a:blip>
          <a:srcRect b="0" l="0" r="0" t="0"/>
          <a:stretch/>
        </p:blipFill>
        <p:spPr>
          <a:xfrm>
            <a:off x="7589864" y="3048000"/>
            <a:ext cx="4143348" cy="3323785"/>
          </a:xfrm>
          <a:prstGeom prst="roundRect">
            <a:avLst>
              <a:gd fmla="val 3461" name="adj"/>
            </a:avLst>
          </a:prstGeom>
          <a:noFill/>
          <a:ln>
            <a:noFill/>
          </a:ln>
        </p:spPr>
      </p:pic>
      <p:pic>
        <p:nvPicPr>
          <p:cNvPr id="160" name="Google Shape;160;p13">
            <a:hlinkClick r:id="rId5"/>
          </p:cNvPr>
          <p:cNvPicPr preferRelativeResize="0"/>
          <p:nvPr/>
        </p:nvPicPr>
        <p:blipFill rotWithShape="1">
          <a:blip r:embed="rId6">
            <a:alphaModFix/>
          </a:blip>
          <a:srcRect b="0" l="0" r="0" t="0"/>
          <a:stretch/>
        </p:blipFill>
        <p:spPr>
          <a:xfrm>
            <a:off x="8228012" y="1269705"/>
            <a:ext cx="3507028" cy="1450390"/>
          </a:xfrm>
          <a:prstGeom prst="roundRect">
            <a:avLst>
              <a:gd fmla="val 3586" name="adj"/>
            </a:avLst>
          </a:prstGeom>
          <a:noFill/>
          <a:ln>
            <a:noFill/>
          </a:ln>
        </p:spPr>
      </p:pic>
      <p:pic>
        <p:nvPicPr>
          <p:cNvPr id="161" name="Google Shape;161;p13">
            <a:hlinkClick r:id="rId7"/>
          </p:cNvPr>
          <p:cNvPicPr preferRelativeResize="0"/>
          <p:nvPr/>
        </p:nvPicPr>
        <p:blipFill rotWithShape="1">
          <a:blip r:embed="rId8">
            <a:alphaModFix/>
          </a:blip>
          <a:srcRect b="0" l="0" r="0" t="0"/>
          <a:stretch/>
        </p:blipFill>
        <p:spPr>
          <a:xfrm>
            <a:off x="455613" y="4961886"/>
            <a:ext cx="6687589" cy="1466012"/>
          </a:xfrm>
          <a:prstGeom prst="roundRect">
            <a:avLst>
              <a:gd fmla="val 5492" name="adj"/>
            </a:avLst>
          </a:prstGeom>
          <a:noFill/>
          <a:ln>
            <a:noFill/>
          </a:ln>
        </p:spPr>
      </p:pic>
      <p:pic>
        <p:nvPicPr>
          <p:cNvPr id="162" name="Google Shape;162;p13">
            <a:hlinkClick r:id="rId9"/>
          </p:cNvPr>
          <p:cNvPicPr preferRelativeResize="0"/>
          <p:nvPr/>
        </p:nvPicPr>
        <p:blipFill rotWithShape="1">
          <a:blip r:embed="rId10">
            <a:alphaModFix/>
          </a:blip>
          <a:srcRect b="0" l="0" r="0" t="0"/>
          <a:stretch/>
        </p:blipFill>
        <p:spPr>
          <a:xfrm>
            <a:off x="4552673" y="1253341"/>
            <a:ext cx="3537236" cy="1600277"/>
          </a:xfrm>
          <a:prstGeom prst="roundRect">
            <a:avLst>
              <a:gd fmla="val 4755" name="adj"/>
            </a:avLst>
          </a:prstGeom>
          <a:noFill/>
          <a:ln>
            <a:noFill/>
          </a:ln>
        </p:spPr>
      </p:pic>
      <p:pic>
        <p:nvPicPr>
          <p:cNvPr id="163" name="Google Shape;163;p13">
            <a:hlinkClick r:id="rId11"/>
          </p:cNvPr>
          <p:cNvPicPr preferRelativeResize="0"/>
          <p:nvPr/>
        </p:nvPicPr>
        <p:blipFill rotWithShape="1">
          <a:blip r:embed="rId12">
            <a:alphaModFix/>
          </a:blip>
          <a:srcRect b="0" l="0" r="0" t="0"/>
          <a:stretch/>
        </p:blipFill>
        <p:spPr>
          <a:xfrm>
            <a:off x="453785" y="1297093"/>
            <a:ext cx="4111472" cy="1740439"/>
          </a:xfrm>
          <a:prstGeom prst="roundRect">
            <a:avLst>
              <a:gd fmla="val 6970" name="adj"/>
            </a:avLst>
          </a:prstGeom>
          <a:noFill/>
          <a:ln>
            <a:noFill/>
          </a:ln>
        </p:spPr>
      </p:pic>
      <p:pic>
        <p:nvPicPr>
          <p:cNvPr id="164" name="Google Shape;164;p13">
            <a:hlinkClick r:id="rId13"/>
          </p:cNvPr>
          <p:cNvPicPr preferRelativeResize="0"/>
          <p:nvPr/>
        </p:nvPicPr>
        <p:blipFill rotWithShape="1">
          <a:blip r:embed="rId14">
            <a:alphaModFix/>
          </a:blip>
          <a:srcRect b="0" l="0" r="0" t="0"/>
          <a:stretch/>
        </p:blipFill>
        <p:spPr>
          <a:xfrm>
            <a:off x="455612" y="3323273"/>
            <a:ext cx="6678008" cy="1231632"/>
          </a:xfrm>
          <a:prstGeom prst="roundRect">
            <a:avLst>
              <a:gd fmla="val 6594" name="adj"/>
            </a:avLst>
          </a:prstGeom>
          <a:noFill/>
          <a:ln>
            <a:noFill/>
          </a:ln>
        </p:spPr>
      </p:pic>
      <p:sp>
        <p:nvSpPr>
          <p:cNvPr id="165" name="Google Shape;165;p13"/>
          <p:cNvSpPr/>
          <p:nvPr/>
        </p:nvSpPr>
        <p:spPr>
          <a:xfrm>
            <a:off x="0" y="-7074"/>
            <a:ext cx="12195176" cy="109537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8"/>
              <a:buFont typeface="Calibri"/>
              <a:buNone/>
            </a:pPr>
            <a:r>
              <a:t/>
            </a:r>
            <a:endParaRPr b="0" i="0" sz="2398" u="none" cap="none" strike="noStrike">
              <a:solidFill>
                <a:srgbClr val="F7C86D"/>
              </a:solidFill>
              <a:latin typeface="Calibri"/>
              <a:ea typeface="Calibri"/>
              <a:cs typeface="Calibri"/>
              <a:sym typeface="Calibri"/>
            </a:endParaRPr>
          </a:p>
        </p:txBody>
      </p:sp>
      <p:sp>
        <p:nvSpPr>
          <p:cNvPr id="166" name="Google Shape;166;p13"/>
          <p:cNvSpPr txBox="1"/>
          <p:nvPr>
            <p:ph type="title"/>
          </p:nvPr>
        </p:nvSpPr>
        <p:spPr>
          <a:xfrm>
            <a:off x="188816" y="110723"/>
            <a:ext cx="9506047" cy="882654"/>
          </a:xfrm>
          <a:prstGeom prst="rect">
            <a:avLst/>
          </a:prstGeom>
          <a:noFill/>
          <a:ln>
            <a:noFill/>
          </a:ln>
        </p:spPr>
        <p:txBody>
          <a:bodyPr anchorCtr="0" anchor="ctr" bIns="36000" lIns="108000" spcFirstLastPara="1" rIns="108000" wrap="square" tIns="3600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67" name="Google Shape;167;p13"/>
          <p:cNvPicPr preferRelativeResize="0"/>
          <p:nvPr/>
        </p:nvPicPr>
        <p:blipFill rotWithShape="1">
          <a:blip r:embed="rId15">
            <a:alphaModFix/>
          </a:blip>
          <a:srcRect b="0" l="0" r="0" t="0"/>
          <a:stretch/>
        </p:blipFill>
        <p:spPr>
          <a:xfrm>
            <a:off x="9868283" y="232973"/>
            <a:ext cx="2125527" cy="53028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spTree>
      <p:nvGrpSpPr>
        <p:cNvPr id="168" name="Shape 168"/>
        <p:cNvGrpSpPr/>
        <p:nvPr/>
      </p:nvGrpSpPr>
      <p:grpSpPr>
        <a:xfrm>
          <a:off x="0" y="0"/>
          <a:ext cx="0" cy="0"/>
          <a:chOff x="0" y="0"/>
          <a:chExt cx="0" cy="0"/>
        </a:xfrm>
      </p:grpSpPr>
      <p:pic>
        <p:nvPicPr>
          <p:cNvPr id="169" name="Google Shape;169;p14"/>
          <p:cNvPicPr preferRelativeResize="0"/>
          <p:nvPr/>
        </p:nvPicPr>
        <p:blipFill rotWithShape="1">
          <a:blip r:embed="rId2">
            <a:alphaModFix/>
          </a:blip>
          <a:srcRect b="1671" l="0" r="0" t="0"/>
          <a:stretch/>
        </p:blipFill>
        <p:spPr>
          <a:xfrm>
            <a:off x="-3177" y="5788"/>
            <a:ext cx="12195176" cy="6852212"/>
          </a:xfrm>
          <a:prstGeom prst="rect">
            <a:avLst/>
          </a:prstGeom>
          <a:noFill/>
          <a:ln>
            <a:noFill/>
          </a:ln>
        </p:spPr>
      </p:pic>
      <p:sp>
        <p:nvSpPr>
          <p:cNvPr id="170" name="Google Shape;170;p14"/>
          <p:cNvSpPr/>
          <p:nvPr/>
        </p:nvSpPr>
        <p:spPr>
          <a:xfrm>
            <a:off x="0" y="-40852"/>
            <a:ext cx="12195176" cy="109537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8"/>
              <a:buFont typeface="Calibri"/>
              <a:buNone/>
            </a:pPr>
            <a:r>
              <a:t/>
            </a:r>
            <a:endParaRPr b="0" i="0" sz="2398" u="none" cap="none" strike="noStrike">
              <a:solidFill>
                <a:srgbClr val="F7C86D"/>
              </a:solidFill>
              <a:latin typeface="Calibri"/>
              <a:ea typeface="Calibri"/>
              <a:cs typeface="Calibri"/>
              <a:sym typeface="Calibri"/>
            </a:endParaRPr>
          </a:p>
        </p:txBody>
      </p:sp>
      <p:sp>
        <p:nvSpPr>
          <p:cNvPr id="171" name="Google Shape;171;p14"/>
          <p:cNvSpPr txBox="1"/>
          <p:nvPr>
            <p:ph type="title"/>
          </p:nvPr>
        </p:nvSpPr>
        <p:spPr>
          <a:xfrm>
            <a:off x="188816" y="110723"/>
            <a:ext cx="9506047" cy="882654"/>
          </a:xfrm>
          <a:prstGeom prst="rect">
            <a:avLst/>
          </a:prstGeom>
          <a:noFill/>
          <a:ln>
            <a:noFill/>
          </a:ln>
        </p:spPr>
        <p:txBody>
          <a:bodyPr anchorCtr="0" anchor="ctr" bIns="36000" lIns="108000" spcFirstLastPara="1" rIns="108000" wrap="square" tIns="3600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72" name="Google Shape;172;p14">
            <a:hlinkClick r:id="rId3"/>
          </p:cNvPr>
          <p:cNvPicPr preferRelativeResize="0"/>
          <p:nvPr/>
        </p:nvPicPr>
        <p:blipFill rotWithShape="1">
          <a:blip r:embed="rId4">
            <a:alphaModFix/>
          </a:blip>
          <a:srcRect b="0" l="0" r="0" t="0"/>
          <a:stretch/>
        </p:blipFill>
        <p:spPr>
          <a:xfrm>
            <a:off x="5965696" y="1200162"/>
            <a:ext cx="6096599" cy="1314435"/>
          </a:xfrm>
          <a:prstGeom prst="roundRect">
            <a:avLst>
              <a:gd fmla="val 3250" name="adj"/>
            </a:avLst>
          </a:prstGeom>
          <a:noFill/>
          <a:ln>
            <a:noFill/>
          </a:ln>
        </p:spPr>
      </p:pic>
      <p:pic>
        <p:nvPicPr>
          <p:cNvPr descr="Ð ÐµÐ·ÑÐ»ÑÐ°Ñ Ñ Ð¸Ð·Ð¾Ð±ÑÐ°Ð¶ÐµÐ½Ð¸Ðµ Ð·Ð° indeavr" id="173" name="Google Shape;173;p14">
            <a:hlinkClick r:id="rId5"/>
          </p:cNvPr>
          <p:cNvPicPr preferRelativeResize="0"/>
          <p:nvPr/>
        </p:nvPicPr>
        <p:blipFill rotWithShape="1">
          <a:blip r:embed="rId6">
            <a:alphaModFix/>
          </a:blip>
          <a:srcRect b="0" l="0" r="0" t="0"/>
          <a:stretch/>
        </p:blipFill>
        <p:spPr>
          <a:xfrm>
            <a:off x="545464" y="1399789"/>
            <a:ext cx="5354264" cy="1209171"/>
          </a:xfrm>
          <a:prstGeom prst="rect">
            <a:avLst/>
          </a:prstGeom>
          <a:noFill/>
          <a:ln>
            <a:noFill/>
          </a:ln>
        </p:spPr>
      </p:pic>
      <p:pic>
        <p:nvPicPr>
          <p:cNvPr descr="Ð ÐµÐ·ÑÐ»ÑÐ°Ñ Ñ Ð¸Ð·Ð¾Ð±ÑÐ°Ð¶ÐµÐ½Ð¸Ðµ Ð·Ð° software group" id="174" name="Google Shape;174;p14">
            <a:hlinkClick r:id="rId7"/>
          </p:cNvPr>
          <p:cNvPicPr preferRelativeResize="0"/>
          <p:nvPr/>
        </p:nvPicPr>
        <p:blipFill rotWithShape="1">
          <a:blip r:embed="rId8">
            <a:alphaModFix/>
          </a:blip>
          <a:srcRect b="0" l="0" r="0" t="0"/>
          <a:stretch/>
        </p:blipFill>
        <p:spPr>
          <a:xfrm>
            <a:off x="545464" y="2317265"/>
            <a:ext cx="6667500" cy="3038475"/>
          </a:xfrm>
          <a:prstGeom prst="rect">
            <a:avLst/>
          </a:prstGeom>
          <a:noFill/>
          <a:ln>
            <a:noFill/>
          </a:ln>
        </p:spPr>
      </p:pic>
      <p:pic>
        <p:nvPicPr>
          <p:cNvPr descr="Ð¡Ð²ÑÑÐ·Ð°Ð½Ð¾ Ð¸Ð·Ð¾Ð±ÑÐ°Ð¶ÐµÐ½Ð¸Ðµ" id="175" name="Google Shape;175;p14">
            <a:hlinkClick r:id="rId9"/>
          </p:cNvPr>
          <p:cNvPicPr preferRelativeResize="0"/>
          <p:nvPr/>
        </p:nvPicPr>
        <p:blipFill rotWithShape="1">
          <a:blip r:embed="rId10">
            <a:alphaModFix/>
          </a:blip>
          <a:srcRect b="19014" l="14921" r="15237" t="-168"/>
          <a:stretch/>
        </p:blipFill>
        <p:spPr>
          <a:xfrm>
            <a:off x="7761500" y="2602277"/>
            <a:ext cx="3155182" cy="1654270"/>
          </a:xfrm>
          <a:prstGeom prst="rect">
            <a:avLst/>
          </a:prstGeom>
          <a:noFill/>
          <a:ln>
            <a:noFill/>
          </a:ln>
        </p:spPr>
      </p:pic>
      <p:pic>
        <p:nvPicPr>
          <p:cNvPr descr="Ð ÐµÐ·ÑÐ»ÑÐ°Ñ Ñ Ð¸Ð·Ð¾Ð±ÑÐ°Ð¶ÐµÐ½Ð¸Ðµ Ð·Ð° netpeak" id="176" name="Google Shape;176;p14">
            <a:hlinkClick r:id="rId11"/>
          </p:cNvPr>
          <p:cNvPicPr preferRelativeResize="0"/>
          <p:nvPr/>
        </p:nvPicPr>
        <p:blipFill rotWithShape="1">
          <a:blip r:embed="rId12">
            <a:alphaModFix/>
          </a:blip>
          <a:srcRect b="0" l="0" r="0" t="0"/>
          <a:stretch/>
        </p:blipFill>
        <p:spPr>
          <a:xfrm>
            <a:off x="281756" y="5230897"/>
            <a:ext cx="7167612" cy="996298"/>
          </a:xfrm>
          <a:prstGeom prst="rect">
            <a:avLst/>
          </a:prstGeom>
          <a:noFill/>
          <a:ln>
            <a:noFill/>
          </a:ln>
        </p:spPr>
      </p:pic>
      <p:pic>
        <p:nvPicPr>
          <p:cNvPr descr="Ð ÐµÐ·ÑÐ»ÑÐ°Ñ Ñ Ð¸Ð·Ð¾Ð±ÑÐ°Ð¶ÐµÐ½Ð¸Ðµ Ð·Ð° superhosting png" id="177" name="Google Shape;177;p14">
            <a:hlinkClick r:id="rId13"/>
          </p:cNvPr>
          <p:cNvPicPr preferRelativeResize="0"/>
          <p:nvPr/>
        </p:nvPicPr>
        <p:blipFill rotWithShape="1">
          <a:blip r:embed="rId14">
            <a:alphaModFix/>
          </a:blip>
          <a:srcRect b="0" l="0" r="0" t="0"/>
          <a:stretch/>
        </p:blipFill>
        <p:spPr>
          <a:xfrm>
            <a:off x="8017524" y="4510111"/>
            <a:ext cx="3352800" cy="1777321"/>
          </a:xfrm>
          <a:prstGeom prst="rect">
            <a:avLst/>
          </a:prstGeom>
          <a:noFill/>
          <a:ln>
            <a:noFill/>
          </a:ln>
        </p:spPr>
      </p:pic>
      <p:pic>
        <p:nvPicPr>
          <p:cNvPr id="178" name="Google Shape;178;p14"/>
          <p:cNvPicPr preferRelativeResize="0"/>
          <p:nvPr/>
        </p:nvPicPr>
        <p:blipFill rotWithShape="1">
          <a:blip r:embed="rId15">
            <a:alphaModFix/>
          </a:blip>
          <a:srcRect b="0" l="0" r="0" t="0"/>
          <a:stretch/>
        </p:blipFill>
        <p:spPr>
          <a:xfrm>
            <a:off x="9868283" y="232973"/>
            <a:ext cx="2125527" cy="53028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st">
  <p:cSld name="Last">
    <p:spTree>
      <p:nvGrpSpPr>
        <p:cNvPr id="179" name="Shape 179"/>
        <p:cNvGrpSpPr/>
        <p:nvPr/>
      </p:nvGrpSpPr>
      <p:grpSpPr>
        <a:xfrm>
          <a:off x="0" y="0"/>
          <a:ext cx="0" cy="0"/>
          <a:chOff x="0" y="0"/>
          <a:chExt cx="0" cy="0"/>
        </a:xfrm>
      </p:grpSpPr>
      <p:pic>
        <p:nvPicPr>
          <p:cNvPr id="180" name="Google Shape;180;p15"/>
          <p:cNvPicPr preferRelativeResize="0"/>
          <p:nvPr/>
        </p:nvPicPr>
        <p:blipFill rotWithShape="1">
          <a:blip r:embed="rId2">
            <a:alphaModFix/>
          </a:blip>
          <a:srcRect b="1671" l="0" r="0" t="0"/>
          <a:stretch/>
        </p:blipFill>
        <p:spPr>
          <a:xfrm>
            <a:off x="-3176" y="1"/>
            <a:ext cx="12195176" cy="6852212"/>
          </a:xfrm>
          <a:prstGeom prst="rect">
            <a:avLst/>
          </a:prstGeom>
          <a:noFill/>
          <a:ln>
            <a:noFill/>
          </a:ln>
        </p:spPr>
      </p:pic>
      <p:sp>
        <p:nvSpPr>
          <p:cNvPr id="181" name="Google Shape;181;p15"/>
          <p:cNvSpPr txBox="1"/>
          <p:nvPr>
            <p:ph idx="1" type="body"/>
          </p:nvPr>
        </p:nvSpPr>
        <p:spPr>
          <a:xfrm>
            <a:off x="152410" y="1186307"/>
            <a:ext cx="9504009" cy="5496127"/>
          </a:xfrm>
          <a:prstGeom prst="rect">
            <a:avLst/>
          </a:prstGeom>
          <a:noFill/>
          <a:ln>
            <a:noFill/>
          </a:ln>
        </p:spPr>
        <p:txBody>
          <a:bodyPr anchorCtr="0" anchor="t" bIns="36000" lIns="108000" spcFirstLastPara="1" rIns="108000" wrap="square" tIns="36000">
            <a:noAutofit/>
          </a:bodyPr>
          <a:lstStyle>
            <a:lvl1pPr indent="-406273" lvl="0" marL="457200" algn="l">
              <a:lnSpc>
                <a:spcPct val="105000"/>
              </a:lnSpc>
              <a:spcBef>
                <a:spcPts val="600"/>
              </a:spcBef>
              <a:spcAft>
                <a:spcPts val="0"/>
              </a:spcAft>
              <a:buClr>
                <a:schemeClr val="dk1"/>
              </a:buClr>
              <a:buSzPts val="2798"/>
              <a:buChar char="▪"/>
              <a:defRPr sz="2798"/>
            </a:lvl1pPr>
            <a:lvl2pPr indent="-431672" lvl="1" marL="914400" marR="0" algn="l">
              <a:lnSpc>
                <a:spcPct val="100000"/>
              </a:lnSpc>
              <a:spcBef>
                <a:spcPts val="600"/>
              </a:spcBef>
              <a:spcAft>
                <a:spcPts val="0"/>
              </a:spcAft>
              <a:buClr>
                <a:schemeClr val="dk1"/>
              </a:buClr>
              <a:buSzPts val="3198"/>
              <a:buFont typeface="Noto Sans Symbols"/>
              <a:buChar char="▪"/>
              <a:defRPr/>
            </a:lvl2pPr>
            <a:lvl3pPr indent="-418972" lvl="2" marL="1371600" algn="l">
              <a:lnSpc>
                <a:spcPct val="105000"/>
              </a:lnSpc>
              <a:spcBef>
                <a:spcPts val="600"/>
              </a:spcBef>
              <a:spcAft>
                <a:spcPts val="0"/>
              </a:spcAft>
              <a:buClr>
                <a:schemeClr val="dk1"/>
              </a:buClr>
              <a:buSzPts val="2998"/>
              <a:buChar char="▪"/>
              <a:defRPr/>
            </a:lvl3pPr>
            <a:lvl4pPr indent="-342900" lvl="3" marL="1828800" algn="l">
              <a:lnSpc>
                <a:spcPct val="105000"/>
              </a:lnSpc>
              <a:spcBef>
                <a:spcPts val="600"/>
              </a:spcBef>
              <a:spcAft>
                <a:spcPts val="0"/>
              </a:spcAft>
              <a:buClr>
                <a:schemeClr val="dk1"/>
              </a:buClr>
              <a:buSzPts val="1800"/>
              <a:buChar char="▪"/>
              <a:defRPr/>
            </a:lvl4pPr>
            <a:lvl5pPr indent="-342900" lvl="4" marL="2286000" algn="l">
              <a:lnSpc>
                <a:spcPct val="105000"/>
              </a:lnSpc>
              <a:spcBef>
                <a:spcPts val="600"/>
              </a:spcBef>
              <a:spcAft>
                <a:spcPts val="0"/>
              </a:spcAft>
              <a:buClr>
                <a:schemeClr val="dk1"/>
              </a:buClr>
              <a:buSzPts val="1800"/>
              <a:buChar char="▪"/>
              <a:defRPr/>
            </a:lvl5pPr>
            <a:lvl6pPr indent="-342900" lvl="5" marL="2743200" algn="l">
              <a:spcBef>
                <a:spcPts val="6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182" name="Google Shape;182;p15">
            <a:hlinkClick r:id="rId3"/>
          </p:cNvPr>
          <p:cNvPicPr preferRelativeResize="0"/>
          <p:nvPr/>
        </p:nvPicPr>
        <p:blipFill rotWithShape="1">
          <a:blip r:embed="rId4">
            <a:alphaModFix/>
          </a:blip>
          <a:srcRect b="0" l="0" r="0" t="0"/>
          <a:stretch/>
        </p:blipFill>
        <p:spPr>
          <a:xfrm>
            <a:off x="10261449" y="3608627"/>
            <a:ext cx="1119031" cy="1118740"/>
          </a:xfrm>
          <a:prstGeom prst="rect">
            <a:avLst/>
          </a:prstGeom>
          <a:noFill/>
          <a:ln>
            <a:noFill/>
          </a:ln>
        </p:spPr>
      </p:pic>
      <p:pic>
        <p:nvPicPr>
          <p:cNvPr id="183" name="Google Shape;183;p15">
            <a:hlinkClick r:id="rId5"/>
          </p:cNvPr>
          <p:cNvPicPr preferRelativeResize="0"/>
          <p:nvPr/>
        </p:nvPicPr>
        <p:blipFill rotWithShape="1">
          <a:blip r:embed="rId6">
            <a:alphaModFix/>
          </a:blip>
          <a:srcRect b="0" l="0" r="0" t="0"/>
          <a:stretch/>
        </p:blipFill>
        <p:spPr>
          <a:xfrm>
            <a:off x="10337977" y="5017462"/>
            <a:ext cx="1042504" cy="1042233"/>
          </a:xfrm>
          <a:prstGeom prst="rect">
            <a:avLst/>
          </a:prstGeom>
          <a:noFill/>
          <a:ln>
            <a:noFill/>
          </a:ln>
        </p:spPr>
      </p:pic>
      <p:pic>
        <p:nvPicPr>
          <p:cNvPr id="184" name="Google Shape;184;p15">
            <a:hlinkClick r:id="rId7"/>
          </p:cNvPr>
          <p:cNvPicPr preferRelativeResize="0"/>
          <p:nvPr/>
        </p:nvPicPr>
        <p:blipFill rotWithShape="1">
          <a:blip r:embed="rId8">
            <a:alphaModFix/>
          </a:blip>
          <a:srcRect b="0" l="0" r="0" t="0"/>
          <a:stretch/>
        </p:blipFill>
        <p:spPr>
          <a:xfrm>
            <a:off x="6696603" y="2384689"/>
            <a:ext cx="3227765" cy="4297744"/>
          </a:xfrm>
          <a:prstGeom prst="rect">
            <a:avLst/>
          </a:prstGeom>
          <a:noFill/>
          <a:ln>
            <a:noFill/>
          </a:ln>
        </p:spPr>
      </p:pic>
      <p:pic>
        <p:nvPicPr>
          <p:cNvPr id="185" name="Google Shape;185;p15"/>
          <p:cNvPicPr preferRelativeResize="0"/>
          <p:nvPr/>
        </p:nvPicPr>
        <p:blipFill rotWithShape="1">
          <a:blip r:embed="rId9">
            <a:alphaModFix/>
          </a:blip>
          <a:srcRect b="0" l="0" r="0" t="0"/>
          <a:stretch/>
        </p:blipFill>
        <p:spPr>
          <a:xfrm>
            <a:off x="9985829" y="1319423"/>
            <a:ext cx="1670274" cy="2065159"/>
          </a:xfrm>
          <a:prstGeom prst="rect">
            <a:avLst/>
          </a:prstGeom>
          <a:noFill/>
          <a:ln>
            <a:noFill/>
          </a:ln>
        </p:spPr>
      </p:pic>
      <p:sp>
        <p:nvSpPr>
          <p:cNvPr id="186" name="Google Shape;186;p15"/>
          <p:cNvSpPr/>
          <p:nvPr/>
        </p:nvSpPr>
        <p:spPr>
          <a:xfrm>
            <a:off x="-3176" y="0"/>
            <a:ext cx="12195176" cy="109537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8"/>
              <a:buFont typeface="Calibri"/>
              <a:buNone/>
            </a:pPr>
            <a:r>
              <a:t/>
            </a:r>
            <a:endParaRPr b="0" i="0" sz="2398" u="none" cap="none" strike="noStrike">
              <a:solidFill>
                <a:srgbClr val="F7C86D"/>
              </a:solidFill>
              <a:latin typeface="Calibri"/>
              <a:ea typeface="Calibri"/>
              <a:cs typeface="Calibri"/>
              <a:sym typeface="Calibri"/>
            </a:endParaRPr>
          </a:p>
        </p:txBody>
      </p:sp>
      <p:sp>
        <p:nvSpPr>
          <p:cNvPr id="187" name="Google Shape;187;p15"/>
          <p:cNvSpPr txBox="1"/>
          <p:nvPr>
            <p:ph type="title"/>
          </p:nvPr>
        </p:nvSpPr>
        <p:spPr>
          <a:xfrm>
            <a:off x="172286" y="108873"/>
            <a:ext cx="9506047" cy="882654"/>
          </a:xfrm>
          <a:prstGeom prst="rect">
            <a:avLst/>
          </a:prstGeom>
          <a:noFill/>
          <a:ln>
            <a:noFill/>
          </a:ln>
        </p:spPr>
        <p:txBody>
          <a:bodyPr anchorCtr="0" anchor="ctr" bIns="36000" lIns="108000" spcFirstLastPara="1" rIns="108000" wrap="square" tIns="3600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
  <p:cSld name="Table of Content">
    <p:spTree>
      <p:nvGrpSpPr>
        <p:cNvPr id="31" name="Shape 31"/>
        <p:cNvGrpSpPr/>
        <p:nvPr/>
      </p:nvGrpSpPr>
      <p:grpSpPr>
        <a:xfrm>
          <a:off x="0" y="0"/>
          <a:ext cx="0" cy="0"/>
          <a:chOff x="0" y="0"/>
          <a:chExt cx="0" cy="0"/>
        </a:xfrm>
      </p:grpSpPr>
      <p:pic>
        <p:nvPicPr>
          <p:cNvPr id="32" name="Google Shape;32;p3"/>
          <p:cNvPicPr preferRelativeResize="0"/>
          <p:nvPr/>
        </p:nvPicPr>
        <p:blipFill rotWithShape="1">
          <a:blip r:embed="rId2">
            <a:alphaModFix/>
          </a:blip>
          <a:srcRect b="1671" l="0" r="0" t="0"/>
          <a:stretch/>
        </p:blipFill>
        <p:spPr>
          <a:xfrm>
            <a:off x="-3176" y="1"/>
            <a:ext cx="12195176" cy="6852212"/>
          </a:xfrm>
          <a:prstGeom prst="rect">
            <a:avLst/>
          </a:prstGeom>
          <a:noFill/>
          <a:ln>
            <a:noFill/>
          </a:ln>
        </p:spPr>
      </p:pic>
      <p:sp>
        <p:nvSpPr>
          <p:cNvPr id="33" name="Google Shape;33;p3"/>
          <p:cNvSpPr/>
          <p:nvPr/>
        </p:nvSpPr>
        <p:spPr>
          <a:xfrm>
            <a:off x="-3176" y="0"/>
            <a:ext cx="12195176" cy="109537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8"/>
              <a:buFont typeface="Calibri"/>
              <a:buNone/>
            </a:pPr>
            <a:r>
              <a:t/>
            </a:r>
            <a:endParaRPr b="0" i="0" sz="2398" u="none" cap="none" strike="noStrike">
              <a:solidFill>
                <a:srgbClr val="F7C86D"/>
              </a:solidFill>
              <a:latin typeface="Calibri"/>
              <a:ea typeface="Calibri"/>
              <a:cs typeface="Calibri"/>
              <a:sym typeface="Calibri"/>
            </a:endParaRPr>
          </a:p>
        </p:txBody>
      </p:sp>
      <p:pic>
        <p:nvPicPr>
          <p:cNvPr descr="A drawing of a cartoon character&#10;&#10;Description generated with high confidence" id="34" name="Google Shape;34;p3"/>
          <p:cNvPicPr preferRelativeResize="0"/>
          <p:nvPr/>
        </p:nvPicPr>
        <p:blipFill rotWithShape="1">
          <a:blip r:embed="rId3">
            <a:alphaModFix/>
          </a:blip>
          <a:srcRect b="0" l="0" r="0" t="0"/>
          <a:stretch/>
        </p:blipFill>
        <p:spPr>
          <a:xfrm flipH="1">
            <a:off x="7910369" y="1409638"/>
            <a:ext cx="3572162" cy="4385137"/>
          </a:xfrm>
          <a:prstGeom prst="rect">
            <a:avLst/>
          </a:prstGeom>
          <a:noFill/>
          <a:ln>
            <a:noFill/>
          </a:ln>
        </p:spPr>
      </p:pic>
      <p:sp>
        <p:nvSpPr>
          <p:cNvPr id="35" name="Google Shape;35;p3"/>
          <p:cNvSpPr txBox="1"/>
          <p:nvPr>
            <p:ph type="title"/>
          </p:nvPr>
        </p:nvSpPr>
        <p:spPr>
          <a:xfrm>
            <a:off x="190405" y="100750"/>
            <a:ext cx="9506047" cy="882654"/>
          </a:xfrm>
          <a:prstGeom prst="rect">
            <a:avLst/>
          </a:prstGeom>
          <a:noFill/>
          <a:ln>
            <a:noFill/>
          </a:ln>
        </p:spPr>
        <p:txBody>
          <a:bodyPr anchorCtr="0" anchor="ctr" bIns="36000" lIns="108000" spcFirstLastPara="1" rIns="108000" wrap="square" tIns="3600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3"/>
          <p:cNvSpPr txBox="1"/>
          <p:nvPr>
            <p:ph idx="1" type="body"/>
          </p:nvPr>
        </p:nvSpPr>
        <p:spPr>
          <a:xfrm>
            <a:off x="196766" y="1371604"/>
            <a:ext cx="8182463" cy="4795935"/>
          </a:xfrm>
          <a:prstGeom prst="rect">
            <a:avLst/>
          </a:prstGeom>
          <a:noFill/>
          <a:ln>
            <a:noFill/>
          </a:ln>
        </p:spPr>
        <p:txBody>
          <a:bodyPr anchorCtr="0" anchor="t" bIns="36000" lIns="108000" spcFirstLastPara="1" rIns="108000" wrap="square" tIns="36000">
            <a:noAutofit/>
          </a:bodyPr>
          <a:lstStyle>
            <a:lvl1pPr indent="-444372" lvl="0" marL="457200" algn="l">
              <a:lnSpc>
                <a:spcPct val="105000"/>
              </a:lnSpc>
              <a:spcBef>
                <a:spcPts val="600"/>
              </a:spcBef>
              <a:spcAft>
                <a:spcPts val="0"/>
              </a:spcAft>
              <a:buClr>
                <a:schemeClr val="dk1"/>
              </a:buClr>
              <a:buSzPts val="3398"/>
              <a:buFont typeface="Calibri"/>
              <a:buAutoNum type="arabicPeriod"/>
              <a:defRPr>
                <a:solidFill>
                  <a:schemeClr val="dk1"/>
                </a:solidFill>
              </a:defRPr>
            </a:lvl1pPr>
            <a:lvl2pPr indent="-342900" lvl="1" marL="914400" algn="l">
              <a:lnSpc>
                <a:spcPct val="105000"/>
              </a:lnSpc>
              <a:spcBef>
                <a:spcPts val="600"/>
              </a:spcBef>
              <a:spcAft>
                <a:spcPts val="0"/>
              </a:spcAft>
              <a:buClr>
                <a:schemeClr val="dk1"/>
              </a:buClr>
              <a:buSzPts val="1800"/>
              <a:buChar char="▪"/>
              <a:defRPr/>
            </a:lvl2pPr>
            <a:lvl3pPr indent="-342900" lvl="2" marL="1371600" algn="l">
              <a:lnSpc>
                <a:spcPct val="105000"/>
              </a:lnSpc>
              <a:spcBef>
                <a:spcPts val="600"/>
              </a:spcBef>
              <a:spcAft>
                <a:spcPts val="0"/>
              </a:spcAft>
              <a:buClr>
                <a:schemeClr val="dk1"/>
              </a:buClr>
              <a:buSzPts val="1800"/>
              <a:buChar char="▪"/>
              <a:defRPr/>
            </a:lvl3pPr>
            <a:lvl4pPr indent="-342900" lvl="3" marL="1828800" algn="l">
              <a:lnSpc>
                <a:spcPct val="105000"/>
              </a:lnSpc>
              <a:spcBef>
                <a:spcPts val="600"/>
              </a:spcBef>
              <a:spcAft>
                <a:spcPts val="0"/>
              </a:spcAft>
              <a:buClr>
                <a:schemeClr val="dk1"/>
              </a:buClr>
              <a:buSzPts val="1800"/>
              <a:buChar char="▪"/>
              <a:defRPr/>
            </a:lvl4pPr>
            <a:lvl5pPr indent="-342900" lvl="4" marL="2286000" algn="l">
              <a:lnSpc>
                <a:spcPct val="105000"/>
              </a:lnSpc>
              <a:spcBef>
                <a:spcPts val="600"/>
              </a:spcBef>
              <a:spcAft>
                <a:spcPts val="0"/>
              </a:spcAft>
              <a:buClr>
                <a:schemeClr val="dk1"/>
              </a:buClr>
              <a:buSzPts val="1800"/>
              <a:buChar char="▪"/>
              <a:defRPr/>
            </a:lvl5pPr>
            <a:lvl6pPr indent="-342900" lvl="5" marL="2743200" algn="l">
              <a:spcBef>
                <a:spcPts val="6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 name="Google Shape;37;p3"/>
          <p:cNvSpPr txBox="1"/>
          <p:nvPr>
            <p:ph idx="10" type="dt"/>
          </p:nvPr>
        </p:nvSpPr>
        <p:spPr>
          <a:xfrm>
            <a:off x="188816" y="6397196"/>
            <a:ext cx="808713" cy="308845"/>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
          <p:cNvSpPr txBox="1"/>
          <p:nvPr>
            <p:ph idx="11" type="ftr"/>
          </p:nvPr>
        </p:nvSpPr>
        <p:spPr>
          <a:xfrm>
            <a:off x="997529" y="6397196"/>
            <a:ext cx="10567285" cy="308845"/>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
          <p:cNvSpPr txBox="1"/>
          <p:nvPr>
            <p:ph idx="12" type="sldNum"/>
          </p:nvPr>
        </p:nvSpPr>
        <p:spPr>
          <a:xfrm>
            <a:off x="11566412" y="6397196"/>
            <a:ext cx="428822" cy="30884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0" name="Google Shape;40;p3"/>
          <p:cNvPicPr preferRelativeResize="0"/>
          <p:nvPr/>
        </p:nvPicPr>
        <p:blipFill rotWithShape="1">
          <a:blip r:embed="rId4">
            <a:alphaModFix/>
          </a:blip>
          <a:srcRect b="0" l="0" r="0" t="0"/>
          <a:stretch/>
        </p:blipFill>
        <p:spPr>
          <a:xfrm>
            <a:off x="9868283" y="232973"/>
            <a:ext cx="2125527" cy="53028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41" name="Shape 41"/>
        <p:cNvGrpSpPr/>
        <p:nvPr/>
      </p:nvGrpSpPr>
      <p:grpSpPr>
        <a:xfrm>
          <a:off x="0" y="0"/>
          <a:ext cx="0" cy="0"/>
          <a:chOff x="0" y="0"/>
          <a:chExt cx="0" cy="0"/>
        </a:xfrm>
      </p:grpSpPr>
      <p:pic>
        <p:nvPicPr>
          <p:cNvPr id="42" name="Google Shape;42;p4"/>
          <p:cNvPicPr preferRelativeResize="0"/>
          <p:nvPr/>
        </p:nvPicPr>
        <p:blipFill rotWithShape="1">
          <a:blip r:embed="rId2">
            <a:alphaModFix/>
          </a:blip>
          <a:srcRect b="1671" l="0" r="0" t="0"/>
          <a:stretch/>
        </p:blipFill>
        <p:spPr>
          <a:xfrm>
            <a:off x="-3176" y="1"/>
            <a:ext cx="12195176" cy="6852212"/>
          </a:xfrm>
          <a:prstGeom prst="rect">
            <a:avLst/>
          </a:prstGeom>
          <a:noFill/>
          <a:ln>
            <a:noFill/>
          </a:ln>
        </p:spPr>
      </p:pic>
      <p:sp>
        <p:nvSpPr>
          <p:cNvPr id="43" name="Google Shape;43;p4"/>
          <p:cNvSpPr/>
          <p:nvPr/>
        </p:nvSpPr>
        <p:spPr>
          <a:xfrm>
            <a:off x="-1" y="0"/>
            <a:ext cx="12192000" cy="109537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8"/>
              <a:buFont typeface="Calibri"/>
              <a:buNone/>
            </a:pPr>
            <a:r>
              <a:t/>
            </a:r>
            <a:endParaRPr b="0" i="0" sz="2398" u="none" cap="none" strike="noStrike">
              <a:solidFill>
                <a:srgbClr val="F7C86D"/>
              </a:solidFill>
              <a:latin typeface="Calibri"/>
              <a:ea typeface="Calibri"/>
              <a:cs typeface="Calibri"/>
              <a:sym typeface="Calibri"/>
            </a:endParaRPr>
          </a:p>
        </p:txBody>
      </p:sp>
      <p:sp>
        <p:nvSpPr>
          <p:cNvPr id="44" name="Google Shape;44;p4"/>
          <p:cNvSpPr txBox="1"/>
          <p:nvPr>
            <p:ph idx="1" type="body"/>
          </p:nvPr>
        </p:nvSpPr>
        <p:spPr>
          <a:xfrm>
            <a:off x="190402" y="1196125"/>
            <a:ext cx="11818096" cy="5201066"/>
          </a:xfrm>
          <a:prstGeom prst="rect">
            <a:avLst/>
          </a:prstGeom>
          <a:noFill/>
          <a:ln>
            <a:noFill/>
          </a:ln>
        </p:spPr>
        <p:txBody>
          <a:bodyPr anchorCtr="0" anchor="t" bIns="36000" lIns="108000" spcFirstLastPara="1" rIns="108000" wrap="square" tIns="36000">
            <a:noAutofit/>
          </a:bodyPr>
          <a:lstStyle>
            <a:lvl1pPr indent="-342900" lvl="0" marL="457200" algn="l">
              <a:lnSpc>
                <a:spcPct val="105000"/>
              </a:lnSpc>
              <a:spcBef>
                <a:spcPts val="600"/>
              </a:spcBef>
              <a:spcAft>
                <a:spcPts val="0"/>
              </a:spcAft>
              <a:buClr>
                <a:schemeClr val="dk1"/>
              </a:buClr>
              <a:buSzPts val="1800"/>
              <a:buChar char="▪"/>
              <a:defRPr/>
            </a:lvl1pPr>
            <a:lvl2pPr indent="-342900" lvl="1" marL="914400" algn="l">
              <a:lnSpc>
                <a:spcPct val="105000"/>
              </a:lnSpc>
              <a:spcBef>
                <a:spcPts val="600"/>
              </a:spcBef>
              <a:spcAft>
                <a:spcPts val="0"/>
              </a:spcAft>
              <a:buClr>
                <a:schemeClr val="dk1"/>
              </a:buClr>
              <a:buSzPts val="1800"/>
              <a:buChar char="▪"/>
              <a:defRPr/>
            </a:lvl2pPr>
            <a:lvl3pPr indent="-342900" lvl="2" marL="1371600" algn="l">
              <a:lnSpc>
                <a:spcPct val="105000"/>
              </a:lnSpc>
              <a:spcBef>
                <a:spcPts val="600"/>
              </a:spcBef>
              <a:spcAft>
                <a:spcPts val="0"/>
              </a:spcAft>
              <a:buClr>
                <a:schemeClr val="dk1"/>
              </a:buClr>
              <a:buSzPts val="1800"/>
              <a:buChar char="▪"/>
              <a:defRPr/>
            </a:lvl3pPr>
            <a:lvl4pPr indent="-342900" lvl="3" marL="1828800" algn="l">
              <a:lnSpc>
                <a:spcPct val="105000"/>
              </a:lnSpc>
              <a:spcBef>
                <a:spcPts val="600"/>
              </a:spcBef>
              <a:spcAft>
                <a:spcPts val="0"/>
              </a:spcAft>
              <a:buClr>
                <a:schemeClr val="dk1"/>
              </a:buClr>
              <a:buSzPts val="1800"/>
              <a:buChar char="▪"/>
              <a:defRPr/>
            </a:lvl4pPr>
            <a:lvl5pPr indent="-342900" lvl="4" marL="2286000" algn="l">
              <a:lnSpc>
                <a:spcPct val="105000"/>
              </a:lnSpc>
              <a:spcBef>
                <a:spcPts val="600"/>
              </a:spcBef>
              <a:spcAft>
                <a:spcPts val="0"/>
              </a:spcAft>
              <a:buClr>
                <a:schemeClr val="dk1"/>
              </a:buClr>
              <a:buSzPts val="1800"/>
              <a:buChar char="▪"/>
              <a:defRPr/>
            </a:lvl5pPr>
            <a:lvl6pPr indent="-342900" lvl="5" marL="2743200" algn="l">
              <a:spcBef>
                <a:spcPts val="6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5" name="Google Shape;45;p4"/>
          <p:cNvSpPr txBox="1"/>
          <p:nvPr>
            <p:ph type="title"/>
          </p:nvPr>
        </p:nvSpPr>
        <p:spPr>
          <a:xfrm>
            <a:off x="190405" y="100750"/>
            <a:ext cx="9506047" cy="882654"/>
          </a:xfrm>
          <a:prstGeom prst="rect">
            <a:avLst/>
          </a:prstGeom>
          <a:noFill/>
          <a:ln>
            <a:noFill/>
          </a:ln>
        </p:spPr>
        <p:txBody>
          <a:bodyPr anchorCtr="0" anchor="ctr" bIns="36000" lIns="108000" spcFirstLastPara="1" rIns="108000" wrap="square" tIns="3600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
          <p:cNvSpPr txBox="1"/>
          <p:nvPr>
            <p:ph idx="10" type="dt"/>
          </p:nvPr>
        </p:nvSpPr>
        <p:spPr>
          <a:xfrm>
            <a:off x="188816" y="6397196"/>
            <a:ext cx="808713" cy="308845"/>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
          <p:cNvSpPr txBox="1"/>
          <p:nvPr>
            <p:ph idx="11" type="ftr"/>
          </p:nvPr>
        </p:nvSpPr>
        <p:spPr>
          <a:xfrm>
            <a:off x="997529" y="6397196"/>
            <a:ext cx="10567285" cy="308845"/>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
          <p:cNvSpPr txBox="1"/>
          <p:nvPr>
            <p:ph idx="12" type="sldNum"/>
          </p:nvPr>
        </p:nvSpPr>
        <p:spPr>
          <a:xfrm>
            <a:off x="11566412" y="6397196"/>
            <a:ext cx="428822" cy="30884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9" name="Google Shape;49;p4"/>
          <p:cNvPicPr preferRelativeResize="0"/>
          <p:nvPr/>
        </p:nvPicPr>
        <p:blipFill rotWithShape="1">
          <a:blip r:embed="rId3">
            <a:alphaModFix/>
          </a:blip>
          <a:srcRect b="0" l="0" r="0" t="0"/>
          <a:stretch/>
        </p:blipFill>
        <p:spPr>
          <a:xfrm>
            <a:off x="9868283" y="232973"/>
            <a:ext cx="2125527" cy="53028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50" name="Shape 50"/>
        <p:cNvGrpSpPr/>
        <p:nvPr/>
      </p:nvGrpSpPr>
      <p:grpSpPr>
        <a:xfrm>
          <a:off x="0" y="0"/>
          <a:ext cx="0" cy="0"/>
          <a:chOff x="0" y="0"/>
          <a:chExt cx="0" cy="0"/>
        </a:xfrm>
      </p:grpSpPr>
      <p:pic>
        <p:nvPicPr>
          <p:cNvPr id="51" name="Google Shape;51;p5"/>
          <p:cNvPicPr preferRelativeResize="0"/>
          <p:nvPr/>
        </p:nvPicPr>
        <p:blipFill rotWithShape="1">
          <a:blip r:embed="rId2">
            <a:alphaModFix/>
          </a:blip>
          <a:srcRect b="1671" l="0" r="0" t="0"/>
          <a:stretch/>
        </p:blipFill>
        <p:spPr>
          <a:xfrm>
            <a:off x="-3176" y="1"/>
            <a:ext cx="12195176" cy="6852212"/>
          </a:xfrm>
          <a:prstGeom prst="rect">
            <a:avLst/>
          </a:prstGeom>
          <a:noFill/>
          <a:ln>
            <a:noFill/>
          </a:ln>
        </p:spPr>
      </p:pic>
      <p:sp>
        <p:nvSpPr>
          <p:cNvPr id="52" name="Google Shape;52;p5"/>
          <p:cNvSpPr txBox="1"/>
          <p:nvPr>
            <p:ph idx="1" type="body"/>
          </p:nvPr>
        </p:nvSpPr>
        <p:spPr>
          <a:xfrm>
            <a:off x="615109" y="4704825"/>
            <a:ext cx="10961783" cy="768084"/>
          </a:xfrm>
          <a:prstGeom prst="rect">
            <a:avLst/>
          </a:prstGeom>
          <a:noFill/>
          <a:ln>
            <a:noFill/>
          </a:ln>
        </p:spPr>
        <p:txBody>
          <a:bodyPr anchorCtr="0" anchor="ctr" bIns="36000" lIns="108000" spcFirstLastPara="1" rIns="108000" wrap="square" tIns="36000">
            <a:noAutofit/>
          </a:bodyPr>
          <a:lstStyle>
            <a:lvl1pPr indent="-228600" lvl="0" marL="457200" algn="ctr">
              <a:lnSpc>
                <a:spcPct val="105000"/>
              </a:lnSpc>
              <a:spcBef>
                <a:spcPts val="600"/>
              </a:spcBef>
              <a:spcAft>
                <a:spcPts val="0"/>
              </a:spcAft>
              <a:buClr>
                <a:schemeClr val="dk1"/>
              </a:buClr>
              <a:buSzPts val="5396"/>
              <a:buNone/>
              <a:defRPr b="1" sz="5396">
                <a:solidFill>
                  <a:schemeClr val="dk1"/>
                </a:solidFill>
                <a:latin typeface="Calibri"/>
                <a:ea typeface="Calibri"/>
                <a:cs typeface="Calibri"/>
                <a:sym typeface="Calibri"/>
              </a:defRPr>
            </a:lvl1pPr>
            <a:lvl2pPr indent="-342900" lvl="1" marL="914400" algn="l">
              <a:lnSpc>
                <a:spcPct val="105000"/>
              </a:lnSpc>
              <a:spcBef>
                <a:spcPts val="600"/>
              </a:spcBef>
              <a:spcAft>
                <a:spcPts val="0"/>
              </a:spcAft>
              <a:buClr>
                <a:schemeClr val="dk1"/>
              </a:buClr>
              <a:buSzPts val="1800"/>
              <a:buChar char="▪"/>
              <a:defRPr/>
            </a:lvl2pPr>
            <a:lvl3pPr indent="-342900" lvl="2" marL="1371600" algn="l">
              <a:lnSpc>
                <a:spcPct val="105000"/>
              </a:lnSpc>
              <a:spcBef>
                <a:spcPts val="600"/>
              </a:spcBef>
              <a:spcAft>
                <a:spcPts val="0"/>
              </a:spcAft>
              <a:buClr>
                <a:schemeClr val="dk1"/>
              </a:buClr>
              <a:buSzPts val="1800"/>
              <a:buChar char="▪"/>
              <a:defRPr/>
            </a:lvl3pPr>
            <a:lvl4pPr indent="-342900" lvl="3" marL="1828800" algn="l">
              <a:lnSpc>
                <a:spcPct val="105000"/>
              </a:lnSpc>
              <a:spcBef>
                <a:spcPts val="600"/>
              </a:spcBef>
              <a:spcAft>
                <a:spcPts val="0"/>
              </a:spcAft>
              <a:buClr>
                <a:schemeClr val="dk1"/>
              </a:buClr>
              <a:buSzPts val="1800"/>
              <a:buChar char="▪"/>
              <a:defRPr/>
            </a:lvl4pPr>
            <a:lvl5pPr indent="-342900" lvl="4" marL="2286000" algn="l">
              <a:lnSpc>
                <a:spcPct val="105000"/>
              </a:lnSpc>
              <a:spcBef>
                <a:spcPts val="600"/>
              </a:spcBef>
              <a:spcAft>
                <a:spcPts val="0"/>
              </a:spcAft>
              <a:buClr>
                <a:schemeClr val="dk1"/>
              </a:buClr>
              <a:buSzPts val="1800"/>
              <a:buChar char="▪"/>
              <a:defRPr/>
            </a:lvl5pPr>
            <a:lvl6pPr indent="-342900" lvl="5" marL="2743200" algn="l">
              <a:spcBef>
                <a:spcPts val="6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 name="Google Shape;53;p5"/>
          <p:cNvSpPr txBox="1"/>
          <p:nvPr>
            <p:ph idx="2" type="body"/>
          </p:nvPr>
        </p:nvSpPr>
        <p:spPr>
          <a:xfrm>
            <a:off x="615109" y="5490438"/>
            <a:ext cx="10961783" cy="499819"/>
          </a:xfrm>
          <a:prstGeom prst="rect">
            <a:avLst/>
          </a:prstGeom>
          <a:noFill/>
          <a:ln>
            <a:noFill/>
          </a:ln>
        </p:spPr>
        <p:txBody>
          <a:bodyPr anchorCtr="0" anchor="ctr" bIns="36000" lIns="108000" spcFirstLastPara="1" rIns="108000" wrap="square" tIns="36000">
            <a:noAutofit/>
          </a:bodyPr>
          <a:lstStyle>
            <a:lvl1pPr indent="-228600" lvl="0" marL="457200" algn="ctr">
              <a:lnSpc>
                <a:spcPct val="105000"/>
              </a:lnSpc>
              <a:spcBef>
                <a:spcPts val="600"/>
              </a:spcBef>
              <a:spcAft>
                <a:spcPts val="0"/>
              </a:spcAft>
              <a:buClr>
                <a:schemeClr val="dk1"/>
              </a:buClr>
              <a:buSzPts val="3998"/>
              <a:buNone/>
              <a:defRPr b="1" sz="3998">
                <a:solidFill>
                  <a:schemeClr val="dk1"/>
                </a:solidFill>
                <a:latin typeface="Calibri"/>
                <a:ea typeface="Calibri"/>
                <a:cs typeface="Calibri"/>
                <a:sym typeface="Calibri"/>
              </a:defRPr>
            </a:lvl1pPr>
            <a:lvl2pPr indent="-342900" lvl="1" marL="914400" algn="l">
              <a:lnSpc>
                <a:spcPct val="105000"/>
              </a:lnSpc>
              <a:spcBef>
                <a:spcPts val="600"/>
              </a:spcBef>
              <a:spcAft>
                <a:spcPts val="0"/>
              </a:spcAft>
              <a:buClr>
                <a:schemeClr val="dk1"/>
              </a:buClr>
              <a:buSzPts val="1800"/>
              <a:buChar char="▪"/>
              <a:defRPr/>
            </a:lvl2pPr>
            <a:lvl3pPr indent="-342900" lvl="2" marL="1371600" algn="l">
              <a:lnSpc>
                <a:spcPct val="105000"/>
              </a:lnSpc>
              <a:spcBef>
                <a:spcPts val="600"/>
              </a:spcBef>
              <a:spcAft>
                <a:spcPts val="0"/>
              </a:spcAft>
              <a:buClr>
                <a:schemeClr val="dk1"/>
              </a:buClr>
              <a:buSzPts val="1800"/>
              <a:buChar char="▪"/>
              <a:defRPr/>
            </a:lvl3pPr>
            <a:lvl4pPr indent="-342900" lvl="3" marL="1828800" algn="l">
              <a:lnSpc>
                <a:spcPct val="105000"/>
              </a:lnSpc>
              <a:spcBef>
                <a:spcPts val="600"/>
              </a:spcBef>
              <a:spcAft>
                <a:spcPts val="0"/>
              </a:spcAft>
              <a:buClr>
                <a:schemeClr val="dk1"/>
              </a:buClr>
              <a:buSzPts val="1800"/>
              <a:buChar char="▪"/>
              <a:defRPr/>
            </a:lvl4pPr>
            <a:lvl5pPr indent="-342900" lvl="4" marL="2286000" algn="l">
              <a:lnSpc>
                <a:spcPct val="105000"/>
              </a:lnSpc>
              <a:spcBef>
                <a:spcPts val="600"/>
              </a:spcBef>
              <a:spcAft>
                <a:spcPts val="0"/>
              </a:spcAft>
              <a:buClr>
                <a:schemeClr val="dk1"/>
              </a:buClr>
              <a:buSzPts val="1800"/>
              <a:buChar char="▪"/>
              <a:defRPr/>
            </a:lvl5pPr>
            <a:lvl6pPr indent="-342900" lvl="5" marL="2743200" algn="l">
              <a:spcBef>
                <a:spcPts val="6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4" name="Google Shape;54;p5"/>
          <p:cNvSpPr/>
          <p:nvPr/>
        </p:nvSpPr>
        <p:spPr>
          <a:xfrm>
            <a:off x="4319736" y="867751"/>
            <a:ext cx="3552529" cy="3552529"/>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8"/>
              <a:buFont typeface="Calibri"/>
              <a:buNone/>
            </a:pPr>
            <a:r>
              <a:t/>
            </a:r>
            <a:endParaRPr b="0" i="0" sz="2398" u="none" cap="none" strike="noStrike">
              <a:solidFill>
                <a:srgbClr val="F7C86D"/>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urce Code Example">
  <p:cSld name="Source Code Example">
    <p:spTree>
      <p:nvGrpSpPr>
        <p:cNvPr id="55" name="Shape 55"/>
        <p:cNvGrpSpPr/>
        <p:nvPr/>
      </p:nvGrpSpPr>
      <p:grpSpPr>
        <a:xfrm>
          <a:off x="0" y="0"/>
          <a:ext cx="0" cy="0"/>
          <a:chOff x="0" y="0"/>
          <a:chExt cx="0" cy="0"/>
        </a:xfrm>
      </p:grpSpPr>
      <p:pic>
        <p:nvPicPr>
          <p:cNvPr id="56" name="Google Shape;56;p6"/>
          <p:cNvPicPr preferRelativeResize="0"/>
          <p:nvPr/>
        </p:nvPicPr>
        <p:blipFill rotWithShape="1">
          <a:blip r:embed="rId2">
            <a:alphaModFix/>
          </a:blip>
          <a:srcRect b="1671" l="0" r="0" t="0"/>
          <a:stretch/>
        </p:blipFill>
        <p:spPr>
          <a:xfrm>
            <a:off x="-3176" y="1"/>
            <a:ext cx="12195176" cy="6852212"/>
          </a:xfrm>
          <a:prstGeom prst="rect">
            <a:avLst/>
          </a:prstGeom>
          <a:noFill/>
          <a:ln>
            <a:noFill/>
          </a:ln>
        </p:spPr>
      </p:pic>
      <p:sp>
        <p:nvSpPr>
          <p:cNvPr id="57" name="Google Shape;57;p6"/>
          <p:cNvSpPr/>
          <p:nvPr/>
        </p:nvSpPr>
        <p:spPr>
          <a:xfrm>
            <a:off x="-3176" y="-17929"/>
            <a:ext cx="12195176" cy="1095376"/>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8"/>
              <a:buFont typeface="Calibri"/>
              <a:buNone/>
            </a:pPr>
            <a:r>
              <a:t/>
            </a:r>
            <a:endParaRPr b="0" i="0" sz="2398" u="none" cap="none" strike="noStrike">
              <a:solidFill>
                <a:srgbClr val="F7C86D"/>
              </a:solidFill>
              <a:latin typeface="Calibri"/>
              <a:ea typeface="Calibri"/>
              <a:cs typeface="Calibri"/>
              <a:sym typeface="Calibri"/>
            </a:endParaRPr>
          </a:p>
        </p:txBody>
      </p:sp>
      <p:sp>
        <p:nvSpPr>
          <p:cNvPr id="58" name="Google Shape;58;p6"/>
          <p:cNvSpPr txBox="1"/>
          <p:nvPr>
            <p:ph idx="1" type="body"/>
          </p:nvPr>
        </p:nvSpPr>
        <p:spPr>
          <a:xfrm>
            <a:off x="190501" y="1196126"/>
            <a:ext cx="11811097" cy="5185625"/>
          </a:xfrm>
          <a:prstGeom prst="rect">
            <a:avLst/>
          </a:prstGeom>
          <a:noFill/>
          <a:ln>
            <a:noFill/>
          </a:ln>
        </p:spPr>
        <p:txBody>
          <a:bodyPr anchorCtr="0" anchor="t" bIns="36000" lIns="108000" spcFirstLastPara="1" rIns="108000" wrap="square" tIns="36000">
            <a:noAutofit/>
          </a:bodyPr>
          <a:lstStyle>
            <a:lvl1pPr indent="-228600" lvl="0" marL="457200" algn="l">
              <a:lnSpc>
                <a:spcPct val="105000"/>
              </a:lnSpc>
              <a:spcBef>
                <a:spcPts val="600"/>
              </a:spcBef>
              <a:spcAft>
                <a:spcPts val="0"/>
              </a:spcAft>
              <a:buClr>
                <a:schemeClr val="dk1"/>
              </a:buClr>
              <a:buSzPts val="3398"/>
              <a:buNone/>
              <a:defRPr>
                <a:solidFill>
                  <a:schemeClr val="dk1"/>
                </a:solidFill>
              </a:defRPr>
            </a:lvl1pPr>
            <a:lvl2pPr indent="-228600" lvl="1" marL="914400" algn="l">
              <a:lnSpc>
                <a:spcPct val="105000"/>
              </a:lnSpc>
              <a:spcBef>
                <a:spcPts val="600"/>
              </a:spcBef>
              <a:spcAft>
                <a:spcPts val="0"/>
              </a:spcAft>
              <a:buClr>
                <a:schemeClr val="dk1"/>
              </a:buClr>
              <a:buSzPts val="3198"/>
              <a:buNone/>
              <a:defRPr/>
            </a:lvl2pPr>
            <a:lvl3pPr indent="-342900" lvl="2" marL="1371600" algn="l">
              <a:lnSpc>
                <a:spcPct val="105000"/>
              </a:lnSpc>
              <a:spcBef>
                <a:spcPts val="600"/>
              </a:spcBef>
              <a:spcAft>
                <a:spcPts val="0"/>
              </a:spcAft>
              <a:buClr>
                <a:schemeClr val="dk1"/>
              </a:buClr>
              <a:buSzPts val="1800"/>
              <a:buChar char="▪"/>
              <a:defRPr/>
            </a:lvl3pPr>
            <a:lvl4pPr indent="-342900" lvl="3" marL="1828800" algn="l">
              <a:lnSpc>
                <a:spcPct val="105000"/>
              </a:lnSpc>
              <a:spcBef>
                <a:spcPts val="600"/>
              </a:spcBef>
              <a:spcAft>
                <a:spcPts val="0"/>
              </a:spcAft>
              <a:buClr>
                <a:schemeClr val="dk1"/>
              </a:buClr>
              <a:buSzPts val="1800"/>
              <a:buChar char="▪"/>
              <a:defRPr/>
            </a:lvl4pPr>
            <a:lvl5pPr indent="-342900" lvl="4" marL="2286000" algn="l">
              <a:lnSpc>
                <a:spcPct val="105000"/>
              </a:lnSpc>
              <a:spcBef>
                <a:spcPts val="600"/>
              </a:spcBef>
              <a:spcAft>
                <a:spcPts val="0"/>
              </a:spcAft>
              <a:buClr>
                <a:schemeClr val="dk1"/>
              </a:buClr>
              <a:buSzPts val="1800"/>
              <a:buChar char="▪"/>
              <a:defRPr/>
            </a:lvl5pPr>
            <a:lvl6pPr indent="-342900" lvl="5" marL="2743200" algn="l">
              <a:spcBef>
                <a:spcPts val="6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9" name="Google Shape;59;p6"/>
          <p:cNvSpPr txBox="1"/>
          <p:nvPr>
            <p:ph idx="2" type="body"/>
          </p:nvPr>
        </p:nvSpPr>
        <p:spPr>
          <a:xfrm>
            <a:off x="615283" y="1830475"/>
            <a:ext cx="10961435" cy="1633497"/>
          </a:xfrm>
          <a:prstGeom prst="rect">
            <a:avLst/>
          </a:prstGeom>
          <a:solidFill>
            <a:srgbClr val="ACB4C3">
              <a:alpha val="14901"/>
            </a:srgbClr>
          </a:solidFill>
          <a:ln cap="flat" cmpd="sng" w="12700">
            <a:solidFill>
              <a:srgbClr val="112232"/>
            </a:solidFill>
            <a:prstDash val="solid"/>
            <a:round/>
            <a:headEnd len="sm" w="sm" type="none"/>
            <a:tailEnd len="sm" w="sm" type="none"/>
          </a:ln>
        </p:spPr>
        <p:txBody>
          <a:bodyPr anchorCtr="0" anchor="t" bIns="108000" lIns="144000" spcFirstLastPara="1" rIns="144000" wrap="square" tIns="108000">
            <a:noAutofit/>
          </a:bodyPr>
          <a:lstStyle>
            <a:lvl1pPr indent="-228600" lvl="0" marL="457200" algn="l">
              <a:lnSpc>
                <a:spcPct val="100000"/>
              </a:lnSpc>
              <a:spcBef>
                <a:spcPts val="600"/>
              </a:spcBef>
              <a:spcAft>
                <a:spcPts val="0"/>
              </a:spcAft>
              <a:buClr>
                <a:srgbClr val="1A334B"/>
              </a:buClr>
              <a:buSzPts val="2398"/>
              <a:buNone/>
              <a:defRPr b="1" sz="2398">
                <a:solidFill>
                  <a:srgbClr val="1A334B"/>
                </a:solidFill>
                <a:latin typeface="Consolas"/>
                <a:ea typeface="Consolas"/>
                <a:cs typeface="Consolas"/>
                <a:sym typeface="Consolas"/>
              </a:defRPr>
            </a:lvl1pPr>
            <a:lvl2pPr indent="-342900" lvl="1" marL="914400" algn="l">
              <a:lnSpc>
                <a:spcPct val="105000"/>
              </a:lnSpc>
              <a:spcBef>
                <a:spcPts val="600"/>
              </a:spcBef>
              <a:spcAft>
                <a:spcPts val="0"/>
              </a:spcAft>
              <a:buClr>
                <a:schemeClr val="dk1"/>
              </a:buClr>
              <a:buSzPts val="1800"/>
              <a:buChar char="▪"/>
              <a:defRPr/>
            </a:lvl2pPr>
            <a:lvl3pPr indent="-342900" lvl="2" marL="1371600" algn="l">
              <a:lnSpc>
                <a:spcPct val="105000"/>
              </a:lnSpc>
              <a:spcBef>
                <a:spcPts val="600"/>
              </a:spcBef>
              <a:spcAft>
                <a:spcPts val="0"/>
              </a:spcAft>
              <a:buClr>
                <a:schemeClr val="dk1"/>
              </a:buClr>
              <a:buSzPts val="1800"/>
              <a:buChar char="▪"/>
              <a:defRPr/>
            </a:lvl3pPr>
            <a:lvl4pPr indent="-342900" lvl="3" marL="1828800" algn="l">
              <a:lnSpc>
                <a:spcPct val="105000"/>
              </a:lnSpc>
              <a:spcBef>
                <a:spcPts val="600"/>
              </a:spcBef>
              <a:spcAft>
                <a:spcPts val="0"/>
              </a:spcAft>
              <a:buClr>
                <a:schemeClr val="dk1"/>
              </a:buClr>
              <a:buSzPts val="1800"/>
              <a:buChar char="▪"/>
              <a:defRPr/>
            </a:lvl4pPr>
            <a:lvl5pPr indent="-342900" lvl="4" marL="2286000" algn="l">
              <a:lnSpc>
                <a:spcPct val="105000"/>
              </a:lnSpc>
              <a:spcBef>
                <a:spcPts val="600"/>
              </a:spcBef>
              <a:spcAft>
                <a:spcPts val="0"/>
              </a:spcAft>
              <a:buClr>
                <a:schemeClr val="dk1"/>
              </a:buClr>
              <a:buSzPts val="1800"/>
              <a:buChar char="▪"/>
              <a:defRPr/>
            </a:lvl5pPr>
            <a:lvl6pPr indent="-342900" lvl="5" marL="2743200" algn="l">
              <a:spcBef>
                <a:spcPts val="6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0" name="Google Shape;60;p6"/>
          <p:cNvSpPr txBox="1"/>
          <p:nvPr>
            <p:ph type="title"/>
          </p:nvPr>
        </p:nvSpPr>
        <p:spPr>
          <a:xfrm>
            <a:off x="190405" y="100750"/>
            <a:ext cx="9506047" cy="882654"/>
          </a:xfrm>
          <a:prstGeom prst="rect">
            <a:avLst/>
          </a:prstGeom>
          <a:noFill/>
          <a:ln>
            <a:noFill/>
          </a:ln>
        </p:spPr>
        <p:txBody>
          <a:bodyPr anchorCtr="0" anchor="ctr" bIns="36000" lIns="108000" spcFirstLastPara="1" rIns="108000" wrap="square" tIns="36000">
            <a:noAutofit/>
          </a:bodyPr>
          <a:lstStyle>
            <a:lvl1pPr lvl="0" algn="l">
              <a:spcBef>
                <a:spcPts val="0"/>
              </a:spcBef>
              <a:spcAft>
                <a:spcPts val="0"/>
              </a:spcAft>
              <a:buClr>
                <a:schemeClr val="lt2"/>
              </a:buClr>
              <a:buSzPts val="3998"/>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6"/>
          <p:cNvSpPr txBox="1"/>
          <p:nvPr>
            <p:ph idx="10" type="dt"/>
          </p:nvPr>
        </p:nvSpPr>
        <p:spPr>
          <a:xfrm>
            <a:off x="188816" y="6397196"/>
            <a:ext cx="808713" cy="308845"/>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
          <p:cNvSpPr txBox="1"/>
          <p:nvPr>
            <p:ph idx="11" type="ftr"/>
          </p:nvPr>
        </p:nvSpPr>
        <p:spPr>
          <a:xfrm>
            <a:off x="997529" y="6397196"/>
            <a:ext cx="10567285" cy="308845"/>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
          <p:cNvSpPr txBox="1"/>
          <p:nvPr>
            <p:ph idx="12" type="sldNum"/>
          </p:nvPr>
        </p:nvSpPr>
        <p:spPr>
          <a:xfrm>
            <a:off x="11566412" y="6397196"/>
            <a:ext cx="428822" cy="30884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4" name="Google Shape;64;p6"/>
          <p:cNvPicPr preferRelativeResize="0"/>
          <p:nvPr/>
        </p:nvPicPr>
        <p:blipFill rotWithShape="1">
          <a:blip r:embed="rId3">
            <a:alphaModFix/>
          </a:blip>
          <a:srcRect b="0" l="0" r="0" t="0"/>
          <a:stretch/>
        </p:blipFill>
        <p:spPr>
          <a:xfrm>
            <a:off x="9868283" y="232973"/>
            <a:ext cx="2125527" cy="53028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ortant Concept">
  <p:cSld name="Important Concept">
    <p:spTree>
      <p:nvGrpSpPr>
        <p:cNvPr id="65" name="Shape 65"/>
        <p:cNvGrpSpPr/>
        <p:nvPr/>
      </p:nvGrpSpPr>
      <p:grpSpPr>
        <a:xfrm>
          <a:off x="0" y="0"/>
          <a:ext cx="0" cy="0"/>
          <a:chOff x="0" y="0"/>
          <a:chExt cx="0" cy="0"/>
        </a:xfrm>
      </p:grpSpPr>
      <p:pic>
        <p:nvPicPr>
          <p:cNvPr id="66" name="Google Shape;66;p7"/>
          <p:cNvPicPr preferRelativeResize="0"/>
          <p:nvPr/>
        </p:nvPicPr>
        <p:blipFill rotWithShape="1">
          <a:blip r:embed="rId2">
            <a:alphaModFix/>
          </a:blip>
          <a:srcRect b="1671" l="0" r="0" t="0"/>
          <a:stretch/>
        </p:blipFill>
        <p:spPr>
          <a:xfrm>
            <a:off x="-3176" y="1"/>
            <a:ext cx="12195176" cy="6852212"/>
          </a:xfrm>
          <a:prstGeom prst="rect">
            <a:avLst/>
          </a:prstGeom>
          <a:noFill/>
          <a:ln>
            <a:noFill/>
          </a:ln>
        </p:spPr>
      </p:pic>
      <p:sp>
        <p:nvSpPr>
          <p:cNvPr id="67" name="Google Shape;67;p7"/>
          <p:cNvSpPr/>
          <p:nvPr/>
        </p:nvSpPr>
        <p:spPr>
          <a:xfrm>
            <a:off x="-3472" y="0"/>
            <a:ext cx="115383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8"/>
              <a:buFont typeface="Calibri"/>
              <a:buNone/>
            </a:pPr>
            <a:r>
              <a:t/>
            </a:r>
            <a:endParaRPr b="0" i="0" sz="2398" u="none" cap="none" strike="noStrike">
              <a:solidFill>
                <a:srgbClr val="F7C86D"/>
              </a:solidFill>
              <a:latin typeface="Calibri"/>
              <a:ea typeface="Calibri"/>
              <a:cs typeface="Calibri"/>
              <a:sym typeface="Calibri"/>
            </a:endParaRPr>
          </a:p>
        </p:txBody>
      </p:sp>
      <p:pic>
        <p:nvPicPr>
          <p:cNvPr descr="E:\002-KIMS BUSINESS\007-02-Fullslidesppt-Contents\20161228\02-edu\bulb-item2.png" id="68" name="Google Shape;68;p7"/>
          <p:cNvPicPr preferRelativeResize="0"/>
          <p:nvPr/>
        </p:nvPicPr>
        <p:blipFill rotWithShape="1">
          <a:blip r:embed="rId3">
            <a:alphaModFix/>
          </a:blip>
          <a:srcRect b="0" l="0" r="0" t="0"/>
          <a:stretch/>
        </p:blipFill>
        <p:spPr>
          <a:xfrm>
            <a:off x="235205" y="1792355"/>
            <a:ext cx="1830305" cy="4062222"/>
          </a:xfrm>
          <a:prstGeom prst="rect">
            <a:avLst/>
          </a:prstGeom>
          <a:noFill/>
          <a:ln>
            <a:noFill/>
          </a:ln>
        </p:spPr>
      </p:pic>
      <p:pic>
        <p:nvPicPr>
          <p:cNvPr descr="E:\002-KIMS BUSINESS\007-02-Fullslidesppt-Contents\20161228\02-edu\bulb-item.png" id="69" name="Google Shape;69;p7"/>
          <p:cNvPicPr preferRelativeResize="0"/>
          <p:nvPr/>
        </p:nvPicPr>
        <p:blipFill rotWithShape="1">
          <a:blip r:embed="rId4">
            <a:alphaModFix/>
          </a:blip>
          <a:srcRect b="0" l="0" r="0" t="0"/>
          <a:stretch/>
        </p:blipFill>
        <p:spPr>
          <a:xfrm>
            <a:off x="235205" y="1792355"/>
            <a:ext cx="915152" cy="4062223"/>
          </a:xfrm>
          <a:prstGeom prst="rect">
            <a:avLst/>
          </a:prstGeom>
          <a:noFill/>
          <a:ln>
            <a:noFill/>
          </a:ln>
        </p:spPr>
      </p:pic>
      <p:sp>
        <p:nvSpPr>
          <p:cNvPr id="70" name="Google Shape;70;p7"/>
          <p:cNvSpPr txBox="1"/>
          <p:nvPr>
            <p:ph idx="1" type="body"/>
          </p:nvPr>
        </p:nvSpPr>
        <p:spPr>
          <a:xfrm>
            <a:off x="2065510" y="1121144"/>
            <a:ext cx="9929724" cy="5276048"/>
          </a:xfrm>
          <a:prstGeom prst="rect">
            <a:avLst/>
          </a:prstGeom>
          <a:noFill/>
          <a:ln>
            <a:noFill/>
          </a:ln>
        </p:spPr>
        <p:txBody>
          <a:bodyPr anchorCtr="0" anchor="t" bIns="36000" lIns="108000" spcFirstLastPara="1" rIns="108000" wrap="square" tIns="36000">
            <a:noAutofit/>
          </a:bodyPr>
          <a:lstStyle>
            <a:lvl1pPr indent="-444372" lvl="0" marL="457200" algn="l">
              <a:lnSpc>
                <a:spcPct val="105000"/>
              </a:lnSpc>
              <a:spcBef>
                <a:spcPts val="600"/>
              </a:spcBef>
              <a:spcAft>
                <a:spcPts val="0"/>
              </a:spcAft>
              <a:buClr>
                <a:schemeClr val="dk1"/>
              </a:buClr>
              <a:buSzPts val="3398"/>
              <a:buChar char="▪"/>
              <a:defRPr>
                <a:solidFill>
                  <a:schemeClr val="dk1"/>
                </a:solidFill>
              </a:defRPr>
            </a:lvl1pPr>
            <a:lvl2pPr indent="-431672" lvl="1" marL="914400" algn="l">
              <a:lnSpc>
                <a:spcPct val="105000"/>
              </a:lnSpc>
              <a:spcBef>
                <a:spcPts val="600"/>
              </a:spcBef>
              <a:spcAft>
                <a:spcPts val="0"/>
              </a:spcAft>
              <a:buClr>
                <a:schemeClr val="dk1"/>
              </a:buClr>
              <a:buSzPts val="3198"/>
              <a:buChar char="▪"/>
              <a:defRPr>
                <a:solidFill>
                  <a:schemeClr val="dk1"/>
                </a:solidFill>
              </a:defRPr>
            </a:lvl2pPr>
            <a:lvl3pPr indent="-418972" lvl="2" marL="1371600" algn="l">
              <a:lnSpc>
                <a:spcPct val="105000"/>
              </a:lnSpc>
              <a:spcBef>
                <a:spcPts val="600"/>
              </a:spcBef>
              <a:spcAft>
                <a:spcPts val="0"/>
              </a:spcAft>
              <a:buClr>
                <a:schemeClr val="dk1"/>
              </a:buClr>
              <a:buSzPts val="2998"/>
              <a:buChar char="▪"/>
              <a:defRPr>
                <a:solidFill>
                  <a:schemeClr val="dk1"/>
                </a:solidFill>
              </a:defRPr>
            </a:lvl3pPr>
            <a:lvl4pPr indent="-406272" lvl="3" marL="1828800" algn="l">
              <a:lnSpc>
                <a:spcPct val="105000"/>
              </a:lnSpc>
              <a:spcBef>
                <a:spcPts val="600"/>
              </a:spcBef>
              <a:spcAft>
                <a:spcPts val="0"/>
              </a:spcAft>
              <a:buClr>
                <a:schemeClr val="dk1"/>
              </a:buClr>
              <a:buSzPts val="2798"/>
              <a:buChar char="▪"/>
              <a:defRPr>
                <a:solidFill>
                  <a:schemeClr val="dk1"/>
                </a:solidFill>
              </a:defRPr>
            </a:lvl4pPr>
            <a:lvl5pPr indent="-393573" lvl="4" marL="2286000" algn="l">
              <a:lnSpc>
                <a:spcPct val="105000"/>
              </a:lnSpc>
              <a:spcBef>
                <a:spcPts val="600"/>
              </a:spcBef>
              <a:spcAft>
                <a:spcPts val="0"/>
              </a:spcAft>
              <a:buClr>
                <a:schemeClr val="dk1"/>
              </a:buClr>
              <a:buSzPts val="2598"/>
              <a:buChar char="▪"/>
              <a:defRPr>
                <a:solidFill>
                  <a:schemeClr val="dk1"/>
                </a:solidFill>
              </a:defRPr>
            </a:lvl5pPr>
            <a:lvl6pPr indent="-342900" lvl="5" marL="2743200" algn="l">
              <a:spcBef>
                <a:spcPts val="6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7"/>
          <p:cNvSpPr txBox="1"/>
          <p:nvPr>
            <p:ph type="title"/>
          </p:nvPr>
        </p:nvSpPr>
        <p:spPr>
          <a:xfrm>
            <a:off x="1296957" y="100750"/>
            <a:ext cx="8399495" cy="882654"/>
          </a:xfrm>
          <a:prstGeom prst="rect">
            <a:avLst/>
          </a:prstGeom>
          <a:noFill/>
          <a:ln>
            <a:noFill/>
          </a:ln>
        </p:spPr>
        <p:txBody>
          <a:bodyPr anchorCtr="0" anchor="ctr" bIns="36000" lIns="108000" spcFirstLastPara="1" rIns="108000" wrap="square" tIns="36000">
            <a:noAutofit/>
          </a:bodyPr>
          <a:lstStyle>
            <a:lvl1pPr lvl="0" algn="l">
              <a:spcBef>
                <a:spcPts val="0"/>
              </a:spcBef>
              <a:spcAft>
                <a:spcPts val="0"/>
              </a:spcAft>
              <a:buClr>
                <a:schemeClr val="dk1"/>
              </a:buClr>
              <a:buSzPts val="3998"/>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7"/>
          <p:cNvSpPr txBox="1"/>
          <p:nvPr>
            <p:ph idx="10" type="dt"/>
          </p:nvPr>
        </p:nvSpPr>
        <p:spPr>
          <a:xfrm>
            <a:off x="188816" y="6397196"/>
            <a:ext cx="808713" cy="308845"/>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7"/>
          <p:cNvSpPr txBox="1"/>
          <p:nvPr>
            <p:ph idx="11" type="ftr"/>
          </p:nvPr>
        </p:nvSpPr>
        <p:spPr>
          <a:xfrm>
            <a:off x="997529" y="6397196"/>
            <a:ext cx="10567285" cy="308845"/>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7"/>
          <p:cNvSpPr txBox="1"/>
          <p:nvPr>
            <p:ph idx="12" type="sldNum"/>
          </p:nvPr>
        </p:nvSpPr>
        <p:spPr>
          <a:xfrm>
            <a:off x="11566412" y="6397196"/>
            <a:ext cx="428822" cy="30884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75" name="Google Shape;75;p7"/>
          <p:cNvPicPr preferRelativeResize="0"/>
          <p:nvPr/>
        </p:nvPicPr>
        <p:blipFill rotWithShape="1">
          <a:blip r:embed="rId5">
            <a:alphaModFix/>
          </a:blip>
          <a:srcRect b="0" l="0" r="0" t="0"/>
          <a:stretch/>
        </p:blipFill>
        <p:spPr>
          <a:xfrm>
            <a:off x="9833037" y="274595"/>
            <a:ext cx="2144287" cy="53496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estions Slide">
  <p:cSld name="Questions Slide">
    <p:bg>
      <p:bgPr>
        <a:solidFill>
          <a:schemeClr val="lt2"/>
        </a:solidFill>
      </p:bgPr>
    </p:bg>
    <p:spTree>
      <p:nvGrpSpPr>
        <p:cNvPr id="76" name="Shape 76"/>
        <p:cNvGrpSpPr/>
        <p:nvPr/>
      </p:nvGrpSpPr>
      <p:grpSpPr>
        <a:xfrm>
          <a:off x="0" y="0"/>
          <a:ext cx="0" cy="0"/>
          <a:chOff x="0" y="0"/>
          <a:chExt cx="0" cy="0"/>
        </a:xfrm>
      </p:grpSpPr>
      <p:pic>
        <p:nvPicPr>
          <p:cNvPr id="77" name="Google Shape;77;p8"/>
          <p:cNvPicPr preferRelativeResize="0"/>
          <p:nvPr/>
        </p:nvPicPr>
        <p:blipFill rotWithShape="1">
          <a:blip r:embed="rId2">
            <a:alphaModFix/>
          </a:blip>
          <a:srcRect b="1671" l="0" r="0" t="0"/>
          <a:stretch/>
        </p:blipFill>
        <p:spPr>
          <a:xfrm>
            <a:off x="-3177" y="5788"/>
            <a:ext cx="12195176" cy="6852212"/>
          </a:xfrm>
          <a:prstGeom prst="rect">
            <a:avLst/>
          </a:prstGeom>
          <a:noFill/>
          <a:ln>
            <a:noFill/>
          </a:ln>
        </p:spPr>
      </p:pic>
      <p:pic>
        <p:nvPicPr>
          <p:cNvPr id="78" name="Google Shape;78;p8"/>
          <p:cNvPicPr preferRelativeResize="0"/>
          <p:nvPr/>
        </p:nvPicPr>
        <p:blipFill rotWithShape="1">
          <a:blip r:embed="rId2">
            <a:alphaModFix/>
          </a:blip>
          <a:srcRect b="1671" l="0" r="0" t="0"/>
          <a:stretch/>
        </p:blipFill>
        <p:spPr>
          <a:xfrm>
            <a:off x="-3177" y="5788"/>
            <a:ext cx="12195176" cy="6852212"/>
          </a:xfrm>
          <a:prstGeom prst="rect">
            <a:avLst/>
          </a:prstGeom>
          <a:noFill/>
          <a:ln>
            <a:noFill/>
          </a:ln>
        </p:spPr>
      </p:pic>
      <p:sp>
        <p:nvSpPr>
          <p:cNvPr id="79" name="Google Shape;79;p8"/>
          <p:cNvSpPr/>
          <p:nvPr/>
        </p:nvSpPr>
        <p:spPr>
          <a:xfrm>
            <a:off x="-1051301" y="703244"/>
            <a:ext cx="8406073" cy="1033303"/>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C1C6D1"/>
              </a:buClr>
              <a:buSzPts val="6158"/>
              <a:buFont typeface="Noto Sans Symbols"/>
              <a:buNone/>
            </a:pPr>
            <a:r>
              <a:rPr b="1" i="0" lang="en-US" sz="8797" u="none" cap="none" strike="noStrike">
                <a:solidFill>
                  <a:srgbClr val="234465"/>
                </a:solidFill>
                <a:latin typeface="Calibri"/>
                <a:ea typeface="Calibri"/>
                <a:cs typeface="Calibri"/>
                <a:sym typeface="Calibri"/>
              </a:rPr>
              <a:t>Questions?</a:t>
            </a:r>
            <a:endParaRPr b="1" i="0" sz="8797" u="none" cap="none" strike="noStrike">
              <a:solidFill>
                <a:srgbClr val="234465"/>
              </a:solidFill>
              <a:latin typeface="Calibri"/>
              <a:ea typeface="Calibri"/>
              <a:cs typeface="Calibri"/>
              <a:sym typeface="Calibri"/>
            </a:endParaRPr>
          </a:p>
        </p:txBody>
      </p:sp>
      <p:pic>
        <p:nvPicPr>
          <p:cNvPr id="80" name="Google Shape;80;p8"/>
          <p:cNvPicPr preferRelativeResize="0"/>
          <p:nvPr/>
        </p:nvPicPr>
        <p:blipFill rotWithShape="1">
          <a:blip r:embed="rId3">
            <a:alphaModFix/>
          </a:blip>
          <a:srcRect b="0" l="0" r="0" t="0"/>
          <a:stretch/>
        </p:blipFill>
        <p:spPr>
          <a:xfrm>
            <a:off x="165087" y="2222932"/>
            <a:ext cx="3575905" cy="4148680"/>
          </a:xfrm>
          <a:prstGeom prst="rect">
            <a:avLst/>
          </a:prstGeom>
          <a:noFill/>
          <a:ln>
            <a:noFill/>
          </a:ln>
        </p:spPr>
      </p:pic>
      <p:pic>
        <p:nvPicPr>
          <p:cNvPr id="81" name="Google Shape;81;p8"/>
          <p:cNvPicPr preferRelativeResize="0"/>
          <p:nvPr/>
        </p:nvPicPr>
        <p:blipFill rotWithShape="1">
          <a:blip r:embed="rId4">
            <a:alphaModFix/>
          </a:blip>
          <a:srcRect b="0" l="0" r="0" t="0"/>
          <a:stretch/>
        </p:blipFill>
        <p:spPr>
          <a:xfrm>
            <a:off x="9696452" y="314259"/>
            <a:ext cx="2126081" cy="530284"/>
          </a:xfrm>
          <a:prstGeom prst="rect">
            <a:avLst/>
          </a:prstGeom>
          <a:noFill/>
          <a:ln>
            <a:noFill/>
          </a:ln>
        </p:spPr>
      </p:pic>
      <p:sp>
        <p:nvSpPr>
          <p:cNvPr id="82" name="Google Shape;82;p8"/>
          <p:cNvSpPr txBox="1"/>
          <p:nvPr>
            <p:ph idx="10" type="dt"/>
          </p:nvPr>
        </p:nvSpPr>
        <p:spPr>
          <a:xfrm>
            <a:off x="188816" y="6397196"/>
            <a:ext cx="808713" cy="308845"/>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
          <p:cNvSpPr txBox="1"/>
          <p:nvPr>
            <p:ph idx="11" type="ftr"/>
          </p:nvPr>
        </p:nvSpPr>
        <p:spPr>
          <a:xfrm>
            <a:off x="997529" y="6397196"/>
            <a:ext cx="10567285" cy="308845"/>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8"/>
          <p:cNvSpPr txBox="1"/>
          <p:nvPr>
            <p:ph idx="12" type="sldNum"/>
          </p:nvPr>
        </p:nvSpPr>
        <p:spPr>
          <a:xfrm>
            <a:off x="11566412" y="6397196"/>
            <a:ext cx="428822" cy="30884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5" name="Google Shape;85;p8"/>
          <p:cNvPicPr preferRelativeResize="0"/>
          <p:nvPr/>
        </p:nvPicPr>
        <p:blipFill rotWithShape="1">
          <a:blip r:embed="rId5">
            <a:alphaModFix/>
          </a:blip>
          <a:srcRect b="0" l="0" r="0" t="0"/>
          <a:stretch/>
        </p:blipFill>
        <p:spPr>
          <a:xfrm>
            <a:off x="6950857" y="1702473"/>
            <a:ext cx="1198901" cy="1198901"/>
          </a:xfrm>
          <a:prstGeom prst="rect">
            <a:avLst/>
          </a:prstGeom>
          <a:noFill/>
          <a:ln>
            <a:noFill/>
          </a:ln>
        </p:spPr>
      </p:pic>
      <p:pic>
        <p:nvPicPr>
          <p:cNvPr id="86" name="Google Shape;86;p8"/>
          <p:cNvPicPr preferRelativeResize="0"/>
          <p:nvPr/>
        </p:nvPicPr>
        <p:blipFill rotWithShape="1">
          <a:blip r:embed="rId6">
            <a:alphaModFix/>
          </a:blip>
          <a:srcRect b="0" l="0" r="0" t="0"/>
          <a:stretch/>
        </p:blipFill>
        <p:spPr>
          <a:xfrm>
            <a:off x="4789116" y="3776293"/>
            <a:ext cx="1166400" cy="1402229"/>
          </a:xfrm>
          <a:prstGeom prst="rect">
            <a:avLst/>
          </a:prstGeom>
          <a:noFill/>
          <a:ln>
            <a:noFill/>
          </a:ln>
        </p:spPr>
      </p:pic>
      <p:pic>
        <p:nvPicPr>
          <p:cNvPr id="87" name="Google Shape;87;p8"/>
          <p:cNvPicPr preferRelativeResize="0"/>
          <p:nvPr/>
        </p:nvPicPr>
        <p:blipFill rotWithShape="1">
          <a:blip r:embed="rId7">
            <a:alphaModFix/>
          </a:blip>
          <a:srcRect b="0" l="0" r="0" t="0"/>
          <a:stretch/>
        </p:blipFill>
        <p:spPr>
          <a:xfrm>
            <a:off x="6228000" y="3776293"/>
            <a:ext cx="1166400" cy="1389257"/>
          </a:xfrm>
          <a:prstGeom prst="rect">
            <a:avLst/>
          </a:prstGeom>
          <a:noFill/>
          <a:ln>
            <a:noFill/>
          </a:ln>
        </p:spPr>
      </p:pic>
      <p:pic>
        <p:nvPicPr>
          <p:cNvPr id="88" name="Google Shape;88;p8"/>
          <p:cNvPicPr preferRelativeResize="0"/>
          <p:nvPr/>
        </p:nvPicPr>
        <p:blipFill rotWithShape="1">
          <a:blip r:embed="rId8">
            <a:alphaModFix/>
          </a:blip>
          <a:srcRect b="0" l="0" r="0" t="0"/>
          <a:stretch/>
        </p:blipFill>
        <p:spPr>
          <a:xfrm>
            <a:off x="7668000" y="3775663"/>
            <a:ext cx="1166400" cy="1567139"/>
          </a:xfrm>
          <a:prstGeom prst="rect">
            <a:avLst/>
          </a:prstGeom>
          <a:noFill/>
          <a:ln>
            <a:noFill/>
          </a:ln>
        </p:spPr>
      </p:pic>
      <p:pic>
        <p:nvPicPr>
          <p:cNvPr id="89" name="Google Shape;89;p8"/>
          <p:cNvPicPr preferRelativeResize="0"/>
          <p:nvPr/>
        </p:nvPicPr>
        <p:blipFill rotWithShape="1">
          <a:blip r:embed="rId9">
            <a:alphaModFix/>
          </a:blip>
          <a:srcRect b="0" l="0" r="0" t="0"/>
          <a:stretch/>
        </p:blipFill>
        <p:spPr>
          <a:xfrm>
            <a:off x="9108000" y="3769759"/>
            <a:ext cx="1166400" cy="1350756"/>
          </a:xfrm>
          <a:prstGeom prst="rect">
            <a:avLst/>
          </a:prstGeom>
          <a:noFill/>
          <a:ln>
            <a:noFill/>
          </a:ln>
        </p:spPr>
      </p:pic>
      <p:pic>
        <p:nvPicPr>
          <p:cNvPr id="90" name="Google Shape;90;p8"/>
          <p:cNvPicPr preferRelativeResize="0"/>
          <p:nvPr/>
        </p:nvPicPr>
        <p:blipFill rotWithShape="1">
          <a:blip r:embed="rId10">
            <a:alphaModFix/>
          </a:blip>
          <a:srcRect b="0" l="0" r="0" t="0"/>
          <a:stretch/>
        </p:blipFill>
        <p:spPr>
          <a:xfrm>
            <a:off x="10548000" y="3776293"/>
            <a:ext cx="1166400" cy="1433701"/>
          </a:xfrm>
          <a:prstGeom prst="rect">
            <a:avLst/>
          </a:prstGeom>
          <a:noFill/>
          <a:ln>
            <a:noFill/>
          </a:ln>
        </p:spPr>
      </p:pic>
      <p:pic>
        <p:nvPicPr>
          <p:cNvPr id="91" name="Google Shape;91;p8"/>
          <p:cNvPicPr preferRelativeResize="0"/>
          <p:nvPr/>
        </p:nvPicPr>
        <p:blipFill rotWithShape="1">
          <a:blip r:embed="rId11">
            <a:alphaModFix/>
          </a:blip>
          <a:srcRect b="0" l="0" r="0" t="0"/>
          <a:stretch/>
        </p:blipFill>
        <p:spPr>
          <a:xfrm>
            <a:off x="3386303" y="3776295"/>
            <a:ext cx="1164654" cy="1440000"/>
          </a:xfrm>
          <a:prstGeom prst="rect">
            <a:avLst/>
          </a:prstGeom>
          <a:noFill/>
          <a:ln>
            <a:noFill/>
          </a:ln>
        </p:spPr>
      </p:pic>
      <p:cxnSp>
        <p:nvCxnSpPr>
          <p:cNvPr id="92" name="Google Shape;92;p8"/>
          <p:cNvCxnSpPr/>
          <p:nvPr/>
        </p:nvCxnSpPr>
        <p:spPr>
          <a:xfrm>
            <a:off x="3969414" y="3335565"/>
            <a:ext cx="7161786" cy="0"/>
          </a:xfrm>
          <a:prstGeom prst="straightConnector1">
            <a:avLst/>
          </a:prstGeom>
          <a:noFill/>
          <a:ln cap="flat" cmpd="sng" w="25400">
            <a:solidFill>
              <a:srgbClr val="F4C466"/>
            </a:solidFill>
            <a:prstDash val="solid"/>
            <a:round/>
            <a:headEnd len="sm" w="sm" type="none"/>
            <a:tailEnd len="sm" w="sm" type="none"/>
          </a:ln>
        </p:spPr>
      </p:cxnSp>
      <p:cxnSp>
        <p:nvCxnSpPr>
          <p:cNvPr id="93" name="Google Shape;93;p8"/>
          <p:cNvCxnSpPr/>
          <p:nvPr/>
        </p:nvCxnSpPr>
        <p:spPr>
          <a:xfrm>
            <a:off x="3969414" y="3335565"/>
            <a:ext cx="0" cy="236220"/>
          </a:xfrm>
          <a:prstGeom prst="straightConnector1">
            <a:avLst/>
          </a:prstGeom>
          <a:noFill/>
          <a:ln cap="flat" cmpd="sng" w="25400">
            <a:solidFill>
              <a:srgbClr val="F4C466"/>
            </a:solidFill>
            <a:prstDash val="solid"/>
            <a:round/>
            <a:headEnd len="sm" w="sm" type="none"/>
            <a:tailEnd len="sm" w="sm" type="none"/>
          </a:ln>
        </p:spPr>
      </p:cxnSp>
      <p:cxnSp>
        <p:nvCxnSpPr>
          <p:cNvPr id="94" name="Google Shape;94;p8"/>
          <p:cNvCxnSpPr/>
          <p:nvPr/>
        </p:nvCxnSpPr>
        <p:spPr>
          <a:xfrm>
            <a:off x="5364000" y="3335565"/>
            <a:ext cx="0" cy="236220"/>
          </a:xfrm>
          <a:prstGeom prst="straightConnector1">
            <a:avLst/>
          </a:prstGeom>
          <a:noFill/>
          <a:ln cap="flat" cmpd="sng" w="25400">
            <a:solidFill>
              <a:srgbClr val="F4C466"/>
            </a:solidFill>
            <a:prstDash val="solid"/>
            <a:round/>
            <a:headEnd len="sm" w="sm" type="none"/>
            <a:tailEnd len="sm" w="sm" type="none"/>
          </a:ln>
        </p:spPr>
      </p:cxnSp>
      <p:cxnSp>
        <p:nvCxnSpPr>
          <p:cNvPr id="95" name="Google Shape;95;p8"/>
          <p:cNvCxnSpPr/>
          <p:nvPr/>
        </p:nvCxnSpPr>
        <p:spPr>
          <a:xfrm>
            <a:off x="6811200" y="3329215"/>
            <a:ext cx="0" cy="236220"/>
          </a:xfrm>
          <a:prstGeom prst="straightConnector1">
            <a:avLst/>
          </a:prstGeom>
          <a:noFill/>
          <a:ln cap="flat" cmpd="sng" w="25400">
            <a:solidFill>
              <a:srgbClr val="F4C466"/>
            </a:solidFill>
            <a:prstDash val="solid"/>
            <a:round/>
            <a:headEnd len="sm" w="sm" type="none"/>
            <a:tailEnd len="sm" w="sm" type="none"/>
          </a:ln>
        </p:spPr>
      </p:cxnSp>
      <p:cxnSp>
        <p:nvCxnSpPr>
          <p:cNvPr id="96" name="Google Shape;96;p8"/>
          <p:cNvCxnSpPr/>
          <p:nvPr/>
        </p:nvCxnSpPr>
        <p:spPr>
          <a:xfrm>
            <a:off x="8251200" y="3329215"/>
            <a:ext cx="0" cy="236220"/>
          </a:xfrm>
          <a:prstGeom prst="straightConnector1">
            <a:avLst/>
          </a:prstGeom>
          <a:noFill/>
          <a:ln cap="flat" cmpd="sng" w="25400">
            <a:solidFill>
              <a:srgbClr val="F4C466"/>
            </a:solidFill>
            <a:prstDash val="solid"/>
            <a:round/>
            <a:headEnd len="sm" w="sm" type="none"/>
            <a:tailEnd len="sm" w="sm" type="none"/>
          </a:ln>
        </p:spPr>
      </p:cxnSp>
      <p:cxnSp>
        <p:nvCxnSpPr>
          <p:cNvPr id="97" name="Google Shape;97;p8"/>
          <p:cNvCxnSpPr/>
          <p:nvPr/>
        </p:nvCxnSpPr>
        <p:spPr>
          <a:xfrm>
            <a:off x="9691200" y="3329215"/>
            <a:ext cx="0" cy="236220"/>
          </a:xfrm>
          <a:prstGeom prst="straightConnector1">
            <a:avLst/>
          </a:prstGeom>
          <a:noFill/>
          <a:ln cap="flat" cmpd="sng" w="25400">
            <a:solidFill>
              <a:srgbClr val="F4C466"/>
            </a:solidFill>
            <a:prstDash val="solid"/>
            <a:round/>
            <a:headEnd len="sm" w="sm" type="none"/>
            <a:tailEnd len="sm" w="sm" type="none"/>
          </a:ln>
        </p:spPr>
      </p:cxnSp>
      <p:cxnSp>
        <p:nvCxnSpPr>
          <p:cNvPr id="98" name="Google Shape;98;p8"/>
          <p:cNvCxnSpPr/>
          <p:nvPr/>
        </p:nvCxnSpPr>
        <p:spPr>
          <a:xfrm>
            <a:off x="11131200" y="3335565"/>
            <a:ext cx="0" cy="236220"/>
          </a:xfrm>
          <a:prstGeom prst="straightConnector1">
            <a:avLst/>
          </a:prstGeom>
          <a:noFill/>
          <a:ln cap="flat" cmpd="sng" w="25400">
            <a:solidFill>
              <a:srgbClr val="F4C466"/>
            </a:solidFill>
            <a:prstDash val="solid"/>
            <a:round/>
            <a:headEnd len="sm" w="sm" type="none"/>
            <a:tailEnd len="sm" w="sm" type="none"/>
          </a:ln>
        </p:spPr>
      </p:cxnSp>
      <p:cxnSp>
        <p:nvCxnSpPr>
          <p:cNvPr id="99" name="Google Shape;99;p8"/>
          <p:cNvCxnSpPr/>
          <p:nvPr/>
        </p:nvCxnSpPr>
        <p:spPr>
          <a:xfrm>
            <a:off x="7550307" y="3092995"/>
            <a:ext cx="0" cy="236220"/>
          </a:xfrm>
          <a:prstGeom prst="straightConnector1">
            <a:avLst/>
          </a:prstGeom>
          <a:noFill/>
          <a:ln cap="flat" cmpd="sng" w="25400">
            <a:solidFill>
              <a:srgbClr val="F4C466"/>
            </a:solidFill>
            <a:prstDash val="solid"/>
            <a:round/>
            <a:headEnd len="sm" w="sm" type="none"/>
            <a:tailEnd len="sm" w="sm" type="none"/>
          </a:ln>
        </p:spPr>
      </p:cxnSp>
      <p:sp>
        <p:nvSpPr>
          <p:cNvPr id="100" name="Google Shape;100;p8"/>
          <p:cNvSpPr/>
          <p:nvPr/>
        </p:nvSpPr>
        <p:spPr>
          <a:xfrm>
            <a:off x="-1589" y="6371331"/>
            <a:ext cx="12195176" cy="5045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8"/>
              <a:buFont typeface="Calibri"/>
              <a:buNone/>
            </a:pPr>
            <a:r>
              <a:t/>
            </a:r>
            <a:endParaRPr b="0" i="0" sz="2398" u="none" cap="none" strike="noStrike">
              <a:solidFill>
                <a:srgbClr val="F7C86D"/>
              </a:solidFill>
              <a:latin typeface="Calibri"/>
              <a:ea typeface="Calibri"/>
              <a:cs typeface="Calibri"/>
              <a:sym typeface="Calibri"/>
            </a:endParaRPr>
          </a:p>
        </p:txBody>
      </p:sp>
      <p:pic>
        <p:nvPicPr>
          <p:cNvPr id="101" name="Google Shape;101;p8"/>
          <p:cNvPicPr preferRelativeResize="0"/>
          <p:nvPr/>
        </p:nvPicPr>
        <p:blipFill rotWithShape="1">
          <a:blip r:embed="rId5">
            <a:alphaModFix/>
          </a:blip>
          <a:srcRect b="0" l="0" r="0" t="0"/>
          <a:stretch/>
        </p:blipFill>
        <p:spPr>
          <a:xfrm>
            <a:off x="6950856" y="1702471"/>
            <a:ext cx="1198901" cy="1198901"/>
          </a:xfrm>
          <a:prstGeom prst="rect">
            <a:avLst/>
          </a:prstGeom>
          <a:noFill/>
          <a:ln>
            <a:noFill/>
          </a:ln>
        </p:spPr>
      </p:pic>
      <p:pic>
        <p:nvPicPr>
          <p:cNvPr id="102" name="Google Shape;102;p8"/>
          <p:cNvPicPr preferRelativeResize="0"/>
          <p:nvPr/>
        </p:nvPicPr>
        <p:blipFill rotWithShape="1">
          <a:blip r:embed="rId6">
            <a:alphaModFix/>
          </a:blip>
          <a:srcRect b="0" l="0" r="0" t="0"/>
          <a:stretch/>
        </p:blipFill>
        <p:spPr>
          <a:xfrm>
            <a:off x="4789116" y="3776291"/>
            <a:ext cx="1166400" cy="1402229"/>
          </a:xfrm>
          <a:prstGeom prst="rect">
            <a:avLst/>
          </a:prstGeom>
          <a:noFill/>
          <a:ln>
            <a:noFill/>
          </a:ln>
        </p:spPr>
      </p:pic>
      <p:pic>
        <p:nvPicPr>
          <p:cNvPr id="103" name="Google Shape;103;p8"/>
          <p:cNvPicPr preferRelativeResize="0"/>
          <p:nvPr/>
        </p:nvPicPr>
        <p:blipFill rotWithShape="1">
          <a:blip r:embed="rId12">
            <a:alphaModFix/>
          </a:blip>
          <a:srcRect b="0" l="0" r="0" t="0"/>
          <a:stretch/>
        </p:blipFill>
        <p:spPr>
          <a:xfrm>
            <a:off x="6228000" y="3776291"/>
            <a:ext cx="1166400" cy="1389257"/>
          </a:xfrm>
          <a:prstGeom prst="rect">
            <a:avLst/>
          </a:prstGeom>
          <a:noFill/>
          <a:ln>
            <a:noFill/>
          </a:ln>
        </p:spPr>
      </p:pic>
      <p:pic>
        <p:nvPicPr>
          <p:cNvPr id="104" name="Google Shape;104;p8"/>
          <p:cNvPicPr preferRelativeResize="0"/>
          <p:nvPr/>
        </p:nvPicPr>
        <p:blipFill rotWithShape="1">
          <a:blip r:embed="rId13">
            <a:alphaModFix/>
          </a:blip>
          <a:srcRect b="0" l="0" r="0" t="0"/>
          <a:stretch/>
        </p:blipFill>
        <p:spPr>
          <a:xfrm>
            <a:off x="7668000" y="3775661"/>
            <a:ext cx="1166400" cy="1567139"/>
          </a:xfrm>
          <a:prstGeom prst="rect">
            <a:avLst/>
          </a:prstGeom>
          <a:noFill/>
          <a:ln>
            <a:noFill/>
          </a:ln>
        </p:spPr>
      </p:pic>
      <p:pic>
        <p:nvPicPr>
          <p:cNvPr id="105" name="Google Shape;105;p8"/>
          <p:cNvPicPr preferRelativeResize="0"/>
          <p:nvPr/>
        </p:nvPicPr>
        <p:blipFill rotWithShape="1">
          <a:blip r:embed="rId14">
            <a:alphaModFix/>
          </a:blip>
          <a:srcRect b="0" l="0" r="0" t="0"/>
          <a:stretch/>
        </p:blipFill>
        <p:spPr>
          <a:xfrm>
            <a:off x="9108000" y="3769759"/>
            <a:ext cx="1166400" cy="1350756"/>
          </a:xfrm>
          <a:prstGeom prst="rect">
            <a:avLst/>
          </a:prstGeom>
          <a:noFill/>
          <a:ln>
            <a:noFill/>
          </a:ln>
        </p:spPr>
      </p:pic>
      <p:pic>
        <p:nvPicPr>
          <p:cNvPr id="106" name="Google Shape;106;p8"/>
          <p:cNvPicPr preferRelativeResize="0"/>
          <p:nvPr/>
        </p:nvPicPr>
        <p:blipFill rotWithShape="1">
          <a:blip r:embed="rId15">
            <a:alphaModFix/>
          </a:blip>
          <a:srcRect b="0" l="0" r="0" t="0"/>
          <a:stretch/>
        </p:blipFill>
        <p:spPr>
          <a:xfrm>
            <a:off x="10548000" y="3776291"/>
            <a:ext cx="1166400" cy="1433701"/>
          </a:xfrm>
          <a:prstGeom prst="rect">
            <a:avLst/>
          </a:prstGeom>
          <a:noFill/>
          <a:ln>
            <a:noFill/>
          </a:ln>
        </p:spPr>
      </p:pic>
      <p:pic>
        <p:nvPicPr>
          <p:cNvPr id="107" name="Google Shape;107;p8"/>
          <p:cNvPicPr preferRelativeResize="0"/>
          <p:nvPr/>
        </p:nvPicPr>
        <p:blipFill rotWithShape="1">
          <a:blip r:embed="rId16">
            <a:alphaModFix/>
          </a:blip>
          <a:srcRect b="0" l="0" r="0" t="0"/>
          <a:stretch/>
        </p:blipFill>
        <p:spPr>
          <a:xfrm>
            <a:off x="3386303" y="3776295"/>
            <a:ext cx="1164654" cy="1440000"/>
          </a:xfrm>
          <a:prstGeom prst="rect">
            <a:avLst/>
          </a:prstGeom>
          <a:noFill/>
          <a:ln>
            <a:noFill/>
          </a:ln>
        </p:spPr>
      </p:pic>
      <p:cxnSp>
        <p:nvCxnSpPr>
          <p:cNvPr id="108" name="Google Shape;108;p8"/>
          <p:cNvCxnSpPr/>
          <p:nvPr/>
        </p:nvCxnSpPr>
        <p:spPr>
          <a:xfrm>
            <a:off x="3969414" y="3335565"/>
            <a:ext cx="7161786" cy="0"/>
          </a:xfrm>
          <a:prstGeom prst="straightConnector1">
            <a:avLst/>
          </a:prstGeom>
          <a:noFill/>
          <a:ln cap="flat" cmpd="sng" w="25400">
            <a:solidFill>
              <a:srgbClr val="F4C466"/>
            </a:solidFill>
            <a:prstDash val="solid"/>
            <a:round/>
            <a:headEnd len="sm" w="sm" type="none"/>
            <a:tailEnd len="sm" w="sm" type="none"/>
          </a:ln>
        </p:spPr>
      </p:cxnSp>
      <p:cxnSp>
        <p:nvCxnSpPr>
          <p:cNvPr id="109" name="Google Shape;109;p8"/>
          <p:cNvCxnSpPr/>
          <p:nvPr/>
        </p:nvCxnSpPr>
        <p:spPr>
          <a:xfrm>
            <a:off x="3969414" y="3335565"/>
            <a:ext cx="0" cy="236220"/>
          </a:xfrm>
          <a:prstGeom prst="straightConnector1">
            <a:avLst/>
          </a:prstGeom>
          <a:noFill/>
          <a:ln cap="flat" cmpd="sng" w="25400">
            <a:solidFill>
              <a:srgbClr val="F4C466"/>
            </a:solidFill>
            <a:prstDash val="solid"/>
            <a:round/>
            <a:headEnd len="sm" w="sm" type="none"/>
            <a:tailEnd len="sm" w="sm" type="none"/>
          </a:ln>
        </p:spPr>
      </p:cxnSp>
      <p:cxnSp>
        <p:nvCxnSpPr>
          <p:cNvPr id="110" name="Google Shape;110;p8"/>
          <p:cNvCxnSpPr/>
          <p:nvPr/>
        </p:nvCxnSpPr>
        <p:spPr>
          <a:xfrm>
            <a:off x="5364000" y="3335565"/>
            <a:ext cx="0" cy="236220"/>
          </a:xfrm>
          <a:prstGeom prst="straightConnector1">
            <a:avLst/>
          </a:prstGeom>
          <a:noFill/>
          <a:ln cap="flat" cmpd="sng" w="25400">
            <a:solidFill>
              <a:srgbClr val="F4C466"/>
            </a:solidFill>
            <a:prstDash val="solid"/>
            <a:round/>
            <a:headEnd len="sm" w="sm" type="none"/>
            <a:tailEnd len="sm" w="sm" type="none"/>
          </a:ln>
        </p:spPr>
      </p:cxnSp>
      <p:cxnSp>
        <p:nvCxnSpPr>
          <p:cNvPr id="111" name="Google Shape;111;p8"/>
          <p:cNvCxnSpPr/>
          <p:nvPr/>
        </p:nvCxnSpPr>
        <p:spPr>
          <a:xfrm>
            <a:off x="6811200" y="3329215"/>
            <a:ext cx="0" cy="236220"/>
          </a:xfrm>
          <a:prstGeom prst="straightConnector1">
            <a:avLst/>
          </a:prstGeom>
          <a:noFill/>
          <a:ln cap="flat" cmpd="sng" w="25400">
            <a:solidFill>
              <a:srgbClr val="F4C466"/>
            </a:solidFill>
            <a:prstDash val="solid"/>
            <a:round/>
            <a:headEnd len="sm" w="sm" type="none"/>
            <a:tailEnd len="sm" w="sm" type="none"/>
          </a:ln>
        </p:spPr>
      </p:cxnSp>
      <p:cxnSp>
        <p:nvCxnSpPr>
          <p:cNvPr id="112" name="Google Shape;112;p8"/>
          <p:cNvCxnSpPr/>
          <p:nvPr/>
        </p:nvCxnSpPr>
        <p:spPr>
          <a:xfrm>
            <a:off x="8251200" y="3329215"/>
            <a:ext cx="0" cy="236220"/>
          </a:xfrm>
          <a:prstGeom prst="straightConnector1">
            <a:avLst/>
          </a:prstGeom>
          <a:noFill/>
          <a:ln cap="flat" cmpd="sng" w="25400">
            <a:solidFill>
              <a:srgbClr val="F4C466"/>
            </a:solidFill>
            <a:prstDash val="solid"/>
            <a:round/>
            <a:headEnd len="sm" w="sm" type="none"/>
            <a:tailEnd len="sm" w="sm" type="none"/>
          </a:ln>
        </p:spPr>
      </p:cxnSp>
      <p:cxnSp>
        <p:nvCxnSpPr>
          <p:cNvPr id="113" name="Google Shape;113;p8"/>
          <p:cNvCxnSpPr/>
          <p:nvPr/>
        </p:nvCxnSpPr>
        <p:spPr>
          <a:xfrm>
            <a:off x="9691200" y="3329215"/>
            <a:ext cx="0" cy="236220"/>
          </a:xfrm>
          <a:prstGeom prst="straightConnector1">
            <a:avLst/>
          </a:prstGeom>
          <a:noFill/>
          <a:ln cap="flat" cmpd="sng" w="25400">
            <a:solidFill>
              <a:srgbClr val="F4C466"/>
            </a:solidFill>
            <a:prstDash val="solid"/>
            <a:round/>
            <a:headEnd len="sm" w="sm" type="none"/>
            <a:tailEnd len="sm" w="sm" type="none"/>
          </a:ln>
        </p:spPr>
      </p:cxnSp>
      <p:cxnSp>
        <p:nvCxnSpPr>
          <p:cNvPr id="114" name="Google Shape;114;p8"/>
          <p:cNvCxnSpPr/>
          <p:nvPr/>
        </p:nvCxnSpPr>
        <p:spPr>
          <a:xfrm>
            <a:off x="11131200" y="3335565"/>
            <a:ext cx="0" cy="236220"/>
          </a:xfrm>
          <a:prstGeom prst="straightConnector1">
            <a:avLst/>
          </a:prstGeom>
          <a:noFill/>
          <a:ln cap="flat" cmpd="sng" w="25400">
            <a:solidFill>
              <a:srgbClr val="F4C466"/>
            </a:solidFill>
            <a:prstDash val="solid"/>
            <a:round/>
            <a:headEnd len="sm" w="sm" type="none"/>
            <a:tailEnd len="sm" w="sm" type="none"/>
          </a:ln>
        </p:spPr>
      </p:cxnSp>
      <p:cxnSp>
        <p:nvCxnSpPr>
          <p:cNvPr id="115" name="Google Shape;115;p8"/>
          <p:cNvCxnSpPr/>
          <p:nvPr/>
        </p:nvCxnSpPr>
        <p:spPr>
          <a:xfrm>
            <a:off x="7550307" y="3092995"/>
            <a:ext cx="0" cy="236220"/>
          </a:xfrm>
          <a:prstGeom prst="straightConnector1">
            <a:avLst/>
          </a:prstGeom>
          <a:noFill/>
          <a:ln cap="flat" cmpd="sng" w="25400">
            <a:solidFill>
              <a:srgbClr val="F4C466"/>
            </a:solidFill>
            <a:prstDash val="solid"/>
            <a:round/>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portant Example">
  <p:cSld name="Important Example">
    <p:spTree>
      <p:nvGrpSpPr>
        <p:cNvPr id="116" name="Shape 116"/>
        <p:cNvGrpSpPr/>
        <p:nvPr/>
      </p:nvGrpSpPr>
      <p:grpSpPr>
        <a:xfrm>
          <a:off x="0" y="0"/>
          <a:ext cx="0" cy="0"/>
          <a:chOff x="0" y="0"/>
          <a:chExt cx="0" cy="0"/>
        </a:xfrm>
      </p:grpSpPr>
      <p:pic>
        <p:nvPicPr>
          <p:cNvPr id="117" name="Google Shape;117;p9"/>
          <p:cNvPicPr preferRelativeResize="0"/>
          <p:nvPr/>
        </p:nvPicPr>
        <p:blipFill rotWithShape="1">
          <a:blip r:embed="rId2">
            <a:alphaModFix/>
          </a:blip>
          <a:srcRect b="1671" l="0" r="0" t="0"/>
          <a:stretch/>
        </p:blipFill>
        <p:spPr>
          <a:xfrm>
            <a:off x="-3176" y="1"/>
            <a:ext cx="12195176" cy="6852212"/>
          </a:xfrm>
          <a:prstGeom prst="rect">
            <a:avLst/>
          </a:prstGeom>
          <a:noFill/>
          <a:ln>
            <a:noFill/>
          </a:ln>
        </p:spPr>
      </p:pic>
      <p:sp>
        <p:nvSpPr>
          <p:cNvPr id="118" name="Google Shape;118;p9"/>
          <p:cNvSpPr/>
          <p:nvPr/>
        </p:nvSpPr>
        <p:spPr>
          <a:xfrm>
            <a:off x="-3472" y="0"/>
            <a:ext cx="115383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8"/>
              <a:buFont typeface="Calibri"/>
              <a:buNone/>
            </a:pPr>
            <a:r>
              <a:t/>
            </a:r>
            <a:endParaRPr b="0" i="0" sz="2398" u="none" cap="none" strike="noStrike">
              <a:solidFill>
                <a:srgbClr val="F7C86D"/>
              </a:solidFill>
              <a:latin typeface="Calibri"/>
              <a:ea typeface="Calibri"/>
              <a:cs typeface="Calibri"/>
              <a:sym typeface="Calibri"/>
            </a:endParaRPr>
          </a:p>
        </p:txBody>
      </p:sp>
      <p:pic>
        <p:nvPicPr>
          <p:cNvPr descr="E:\002-KIMS BUSINESS\007-02-Fullslidesppt-Contents\20161228\02-edu\bulb-item2.png" id="119" name="Google Shape;119;p9"/>
          <p:cNvPicPr preferRelativeResize="0"/>
          <p:nvPr/>
        </p:nvPicPr>
        <p:blipFill rotWithShape="1">
          <a:blip r:embed="rId3">
            <a:alphaModFix/>
          </a:blip>
          <a:srcRect b="0" l="0" r="0" t="0"/>
          <a:stretch/>
        </p:blipFill>
        <p:spPr>
          <a:xfrm>
            <a:off x="520027" y="3314704"/>
            <a:ext cx="1260665" cy="2797951"/>
          </a:xfrm>
          <a:prstGeom prst="rect">
            <a:avLst/>
          </a:prstGeom>
          <a:noFill/>
          <a:ln>
            <a:noFill/>
          </a:ln>
        </p:spPr>
      </p:pic>
      <p:sp>
        <p:nvSpPr>
          <p:cNvPr id="120" name="Google Shape;120;p9"/>
          <p:cNvSpPr txBox="1"/>
          <p:nvPr>
            <p:ph type="title"/>
          </p:nvPr>
        </p:nvSpPr>
        <p:spPr>
          <a:xfrm>
            <a:off x="1296957" y="100750"/>
            <a:ext cx="8399495" cy="882654"/>
          </a:xfrm>
          <a:prstGeom prst="rect">
            <a:avLst/>
          </a:prstGeom>
          <a:noFill/>
          <a:ln>
            <a:noFill/>
          </a:ln>
        </p:spPr>
        <p:txBody>
          <a:bodyPr anchorCtr="0" anchor="ctr" bIns="36000" lIns="108000" spcFirstLastPara="1" rIns="108000" wrap="square" tIns="36000">
            <a:noAutofit/>
          </a:bodyPr>
          <a:lstStyle>
            <a:lvl1pPr lvl="0" algn="l">
              <a:spcBef>
                <a:spcPts val="0"/>
              </a:spcBef>
              <a:spcAft>
                <a:spcPts val="0"/>
              </a:spcAft>
              <a:buClr>
                <a:schemeClr val="dk1"/>
              </a:buClr>
              <a:buSzPts val="3998"/>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9"/>
          <p:cNvSpPr txBox="1"/>
          <p:nvPr>
            <p:ph idx="1" type="body"/>
          </p:nvPr>
        </p:nvSpPr>
        <p:spPr>
          <a:xfrm>
            <a:off x="1959073" y="1121144"/>
            <a:ext cx="10036163" cy="5276048"/>
          </a:xfrm>
          <a:prstGeom prst="rect">
            <a:avLst/>
          </a:prstGeom>
          <a:noFill/>
          <a:ln>
            <a:noFill/>
          </a:ln>
        </p:spPr>
        <p:txBody>
          <a:bodyPr anchorCtr="0" anchor="t" bIns="36000" lIns="108000" spcFirstLastPara="1" rIns="108000" wrap="square" tIns="36000">
            <a:noAutofit/>
          </a:bodyPr>
          <a:lstStyle>
            <a:lvl1pPr indent="-444372" lvl="0" marL="457200" algn="l">
              <a:lnSpc>
                <a:spcPct val="105000"/>
              </a:lnSpc>
              <a:spcBef>
                <a:spcPts val="600"/>
              </a:spcBef>
              <a:spcAft>
                <a:spcPts val="0"/>
              </a:spcAft>
              <a:buClr>
                <a:schemeClr val="dk1"/>
              </a:buClr>
              <a:buSzPts val="3398"/>
              <a:buChar char="▪"/>
              <a:defRPr>
                <a:solidFill>
                  <a:schemeClr val="dk1"/>
                </a:solidFill>
              </a:defRPr>
            </a:lvl1pPr>
            <a:lvl2pPr indent="-431672" lvl="1" marL="914400" algn="l">
              <a:lnSpc>
                <a:spcPct val="105000"/>
              </a:lnSpc>
              <a:spcBef>
                <a:spcPts val="600"/>
              </a:spcBef>
              <a:spcAft>
                <a:spcPts val="0"/>
              </a:spcAft>
              <a:buClr>
                <a:schemeClr val="dk1"/>
              </a:buClr>
              <a:buSzPts val="3198"/>
              <a:buChar char="▪"/>
              <a:defRPr>
                <a:solidFill>
                  <a:schemeClr val="dk1"/>
                </a:solidFill>
              </a:defRPr>
            </a:lvl2pPr>
            <a:lvl3pPr indent="-418972" lvl="2" marL="1371600" algn="l">
              <a:lnSpc>
                <a:spcPct val="105000"/>
              </a:lnSpc>
              <a:spcBef>
                <a:spcPts val="600"/>
              </a:spcBef>
              <a:spcAft>
                <a:spcPts val="0"/>
              </a:spcAft>
              <a:buClr>
                <a:schemeClr val="dk1"/>
              </a:buClr>
              <a:buSzPts val="2998"/>
              <a:buChar char="▪"/>
              <a:defRPr>
                <a:solidFill>
                  <a:schemeClr val="dk1"/>
                </a:solidFill>
              </a:defRPr>
            </a:lvl3pPr>
            <a:lvl4pPr indent="-406272" lvl="3" marL="1828800" algn="l">
              <a:lnSpc>
                <a:spcPct val="105000"/>
              </a:lnSpc>
              <a:spcBef>
                <a:spcPts val="600"/>
              </a:spcBef>
              <a:spcAft>
                <a:spcPts val="0"/>
              </a:spcAft>
              <a:buClr>
                <a:schemeClr val="dk1"/>
              </a:buClr>
              <a:buSzPts val="2798"/>
              <a:buChar char="▪"/>
              <a:defRPr>
                <a:solidFill>
                  <a:schemeClr val="dk1"/>
                </a:solidFill>
              </a:defRPr>
            </a:lvl4pPr>
            <a:lvl5pPr indent="-393573" lvl="4" marL="2286000" algn="l">
              <a:lnSpc>
                <a:spcPct val="105000"/>
              </a:lnSpc>
              <a:spcBef>
                <a:spcPts val="600"/>
              </a:spcBef>
              <a:spcAft>
                <a:spcPts val="0"/>
              </a:spcAft>
              <a:buClr>
                <a:schemeClr val="dk1"/>
              </a:buClr>
              <a:buSzPts val="2598"/>
              <a:buChar char="▪"/>
              <a:defRPr>
                <a:solidFill>
                  <a:schemeClr val="dk1"/>
                </a:solidFill>
              </a:defRPr>
            </a:lvl5pPr>
            <a:lvl6pPr indent="-342900" lvl="5" marL="2743200" algn="l">
              <a:spcBef>
                <a:spcPts val="60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2" name="Google Shape;122;p9"/>
          <p:cNvSpPr txBox="1"/>
          <p:nvPr>
            <p:ph idx="10" type="dt"/>
          </p:nvPr>
        </p:nvSpPr>
        <p:spPr>
          <a:xfrm>
            <a:off x="188816" y="6397196"/>
            <a:ext cx="808713" cy="308845"/>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9"/>
          <p:cNvSpPr txBox="1"/>
          <p:nvPr>
            <p:ph idx="11" type="ftr"/>
          </p:nvPr>
        </p:nvSpPr>
        <p:spPr>
          <a:xfrm>
            <a:off x="997529" y="6397196"/>
            <a:ext cx="10567285" cy="308845"/>
          </a:xfrm>
          <a:prstGeom prst="rect">
            <a:avLst/>
          </a:prstGeom>
          <a:noFill/>
          <a:ln>
            <a:noFill/>
          </a:ln>
        </p:spPr>
        <p:txBody>
          <a:bodyPr anchorCtr="0" anchor="ctr" bIns="36000" lIns="36000" spcFirstLastPara="1" rIns="36000" wrap="square" tIns="360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9"/>
          <p:cNvSpPr txBox="1"/>
          <p:nvPr>
            <p:ph idx="12" type="sldNum"/>
          </p:nvPr>
        </p:nvSpPr>
        <p:spPr>
          <a:xfrm>
            <a:off x="11566412" y="6397196"/>
            <a:ext cx="428822" cy="308845"/>
          </a:xfrm>
          <a:prstGeom prst="rect">
            <a:avLst/>
          </a:prstGeom>
          <a:noFill/>
          <a:ln>
            <a:noFill/>
          </a:ln>
        </p:spPr>
        <p:txBody>
          <a:bodyPr anchorCtr="0" anchor="ctr" bIns="36000" lIns="36000" spcFirstLastPara="1" rIns="36000" wrap="square" tIns="360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25" name="Google Shape;125;p9"/>
          <p:cNvPicPr preferRelativeResize="0"/>
          <p:nvPr/>
        </p:nvPicPr>
        <p:blipFill rotWithShape="1">
          <a:blip r:embed="rId4">
            <a:alphaModFix/>
          </a:blip>
          <a:srcRect b="0" l="0" r="0" t="0"/>
          <a:stretch/>
        </p:blipFill>
        <p:spPr>
          <a:xfrm>
            <a:off x="9833037" y="274595"/>
            <a:ext cx="2144287" cy="53496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Blank Slide">
    <p:spTree>
      <p:nvGrpSpPr>
        <p:cNvPr id="126" name="Shape 12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9" name="Shape 9"/>
        <p:cNvGrpSpPr/>
        <p:nvPr/>
      </p:nvGrpSpPr>
      <p:grpSpPr>
        <a:xfrm>
          <a:off x="0" y="0"/>
          <a:ext cx="0" cy="0"/>
          <a:chOff x="0" y="0"/>
          <a:chExt cx="0" cy="0"/>
        </a:xfrm>
      </p:grpSpPr>
      <p:sp>
        <p:nvSpPr>
          <p:cNvPr id="10" name="Google Shape;10;p1"/>
          <p:cNvSpPr txBox="1"/>
          <p:nvPr>
            <p:ph idx="10" type="dt"/>
          </p:nvPr>
        </p:nvSpPr>
        <p:spPr>
          <a:xfrm>
            <a:off x="188816" y="6397196"/>
            <a:ext cx="808713" cy="308845"/>
          </a:xfrm>
          <a:prstGeom prst="rect">
            <a:avLst/>
          </a:prstGeom>
          <a:noFill/>
          <a:ln>
            <a:noFill/>
          </a:ln>
        </p:spPr>
        <p:txBody>
          <a:bodyPr anchorCtr="0" anchor="ctr" bIns="36000" lIns="36000" spcFirstLastPara="1" rIns="36000" wrap="square" tIns="36000">
            <a:noAutofit/>
          </a:bodyPr>
          <a:lstStyle>
            <a:lvl1pPr lvl="0" marR="0" rtl="0" algn="ctr">
              <a:spcBef>
                <a:spcPts val="0"/>
              </a:spcBef>
              <a:spcAft>
                <a:spcPts val="0"/>
              </a:spcAft>
              <a:buSzPts val="1400"/>
              <a:buNone/>
              <a:defRPr b="0" i="0" sz="10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1"/>
          <p:cNvSpPr txBox="1"/>
          <p:nvPr>
            <p:ph idx="11" type="ftr"/>
          </p:nvPr>
        </p:nvSpPr>
        <p:spPr>
          <a:xfrm>
            <a:off x="997529" y="6397196"/>
            <a:ext cx="10567285" cy="308845"/>
          </a:xfrm>
          <a:prstGeom prst="rect">
            <a:avLst/>
          </a:prstGeom>
          <a:noFill/>
          <a:ln>
            <a:noFill/>
          </a:ln>
        </p:spPr>
        <p:txBody>
          <a:bodyPr anchorCtr="0" anchor="ctr" bIns="36000" lIns="36000" spcFirstLastPara="1" rIns="36000" wrap="square" tIns="36000">
            <a:noAutofit/>
          </a:bodyPr>
          <a:lstStyle>
            <a:lvl1pPr lvl="0" marR="0" rtl="0" algn="ctr">
              <a:spcBef>
                <a:spcPts val="0"/>
              </a:spcBef>
              <a:spcAft>
                <a:spcPts val="0"/>
              </a:spcAft>
              <a:buSzPts val="1400"/>
              <a:buNone/>
              <a:defRPr b="0" i="0" sz="10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11566412" y="6397196"/>
            <a:ext cx="428822" cy="308845"/>
          </a:xfrm>
          <a:prstGeom prst="rect">
            <a:avLst/>
          </a:prstGeom>
          <a:noFill/>
          <a:ln>
            <a:noFill/>
          </a:ln>
        </p:spPr>
        <p:txBody>
          <a:bodyPr anchorCtr="0" anchor="ctr" bIns="36000" lIns="36000" spcFirstLastPara="1" rIns="36000" wrap="square" tIns="36000">
            <a:noAutofit/>
          </a:bodyPr>
          <a:lstStyle>
            <a:lvl1pPr indent="0" lvl="0" marL="0" marR="0" rtl="0" algn="r">
              <a:spcBef>
                <a:spcPts val="0"/>
              </a:spcBef>
              <a:buNone/>
              <a:defRPr b="0" i="0" sz="1000" u="none" cap="none" strike="noStrike">
                <a:solidFill>
                  <a:schemeClr val="dk1"/>
                </a:solidFill>
                <a:latin typeface="Calibri"/>
                <a:ea typeface="Calibri"/>
                <a:cs typeface="Calibri"/>
                <a:sym typeface="Calibri"/>
              </a:defRPr>
            </a:lvl1pPr>
            <a:lvl2pPr indent="0" lvl="1" marL="0" marR="0" rtl="0" algn="r">
              <a:spcBef>
                <a:spcPts val="0"/>
              </a:spcBef>
              <a:buNone/>
              <a:defRPr b="0" i="0" sz="1000" u="none" cap="none" strike="noStrike">
                <a:solidFill>
                  <a:schemeClr val="dk1"/>
                </a:solidFill>
                <a:latin typeface="Calibri"/>
                <a:ea typeface="Calibri"/>
                <a:cs typeface="Calibri"/>
                <a:sym typeface="Calibri"/>
              </a:defRPr>
            </a:lvl2pPr>
            <a:lvl3pPr indent="0" lvl="2" marL="0" marR="0" rtl="0" algn="r">
              <a:spcBef>
                <a:spcPts val="0"/>
              </a:spcBef>
              <a:buNone/>
              <a:defRPr b="0" i="0" sz="1000" u="none" cap="none" strike="noStrike">
                <a:solidFill>
                  <a:schemeClr val="dk1"/>
                </a:solidFill>
                <a:latin typeface="Calibri"/>
                <a:ea typeface="Calibri"/>
                <a:cs typeface="Calibri"/>
                <a:sym typeface="Calibri"/>
              </a:defRPr>
            </a:lvl3pPr>
            <a:lvl4pPr indent="0" lvl="3" marL="0" marR="0" rtl="0" algn="r">
              <a:spcBef>
                <a:spcPts val="0"/>
              </a:spcBef>
              <a:buNone/>
              <a:defRPr b="0" i="0" sz="1000" u="none" cap="none" strike="noStrike">
                <a:solidFill>
                  <a:schemeClr val="dk1"/>
                </a:solidFill>
                <a:latin typeface="Calibri"/>
                <a:ea typeface="Calibri"/>
                <a:cs typeface="Calibri"/>
                <a:sym typeface="Calibri"/>
              </a:defRPr>
            </a:lvl4pPr>
            <a:lvl5pPr indent="0" lvl="4" marL="0" marR="0" rtl="0" algn="r">
              <a:spcBef>
                <a:spcPts val="0"/>
              </a:spcBef>
              <a:buNone/>
              <a:defRPr b="0" i="0" sz="1000" u="none" cap="none" strike="noStrike">
                <a:solidFill>
                  <a:schemeClr val="dk1"/>
                </a:solidFill>
                <a:latin typeface="Calibri"/>
                <a:ea typeface="Calibri"/>
                <a:cs typeface="Calibri"/>
                <a:sym typeface="Calibri"/>
              </a:defRPr>
            </a:lvl5pPr>
            <a:lvl6pPr indent="0" lvl="5" marL="0" marR="0" rtl="0" algn="r">
              <a:spcBef>
                <a:spcPts val="0"/>
              </a:spcBef>
              <a:buNone/>
              <a:defRPr b="0" i="0" sz="1000" u="none" cap="none" strike="noStrike">
                <a:solidFill>
                  <a:schemeClr val="dk1"/>
                </a:solidFill>
                <a:latin typeface="Calibri"/>
                <a:ea typeface="Calibri"/>
                <a:cs typeface="Calibri"/>
                <a:sym typeface="Calibri"/>
              </a:defRPr>
            </a:lvl6pPr>
            <a:lvl7pPr indent="0" lvl="6" marL="0" marR="0" rtl="0" algn="r">
              <a:spcBef>
                <a:spcPts val="0"/>
              </a:spcBef>
              <a:buNone/>
              <a:defRPr b="0" i="0" sz="1000" u="none" cap="none" strike="noStrike">
                <a:solidFill>
                  <a:schemeClr val="dk1"/>
                </a:solidFill>
                <a:latin typeface="Calibri"/>
                <a:ea typeface="Calibri"/>
                <a:cs typeface="Calibri"/>
                <a:sym typeface="Calibri"/>
              </a:defRPr>
            </a:lvl7pPr>
            <a:lvl8pPr indent="0" lvl="7" marL="0" marR="0" rtl="0" algn="r">
              <a:spcBef>
                <a:spcPts val="0"/>
              </a:spcBef>
              <a:buNone/>
              <a:defRPr b="0" i="0" sz="1000" u="none" cap="none" strike="noStrike">
                <a:solidFill>
                  <a:schemeClr val="dk1"/>
                </a:solidFill>
                <a:latin typeface="Calibri"/>
                <a:ea typeface="Calibri"/>
                <a:cs typeface="Calibri"/>
                <a:sym typeface="Calibri"/>
              </a:defRPr>
            </a:lvl8pPr>
            <a:lvl9pPr indent="0" lvl="8" marL="0" marR="0" rtl="0" algn="r">
              <a:spcBef>
                <a:spcPts val="0"/>
              </a:spcBef>
              <a:buNone/>
              <a:defRPr b="0" i="0" sz="10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1"/>
          <p:cNvSpPr txBox="1"/>
          <p:nvPr>
            <p:ph type="title"/>
          </p:nvPr>
        </p:nvSpPr>
        <p:spPr>
          <a:xfrm>
            <a:off x="190405" y="100750"/>
            <a:ext cx="9506047" cy="882654"/>
          </a:xfrm>
          <a:prstGeom prst="rect">
            <a:avLst/>
          </a:prstGeom>
          <a:noFill/>
          <a:ln>
            <a:noFill/>
          </a:ln>
        </p:spPr>
        <p:txBody>
          <a:bodyPr anchorCtr="0" anchor="ctr" bIns="36000" lIns="108000" spcFirstLastPara="1" rIns="108000" wrap="square" tIns="36000">
            <a:noAutofit/>
          </a:bodyPr>
          <a:lstStyle>
            <a:lvl1pPr lvl="0" marR="0" rtl="0" algn="l">
              <a:spcBef>
                <a:spcPts val="0"/>
              </a:spcBef>
              <a:spcAft>
                <a:spcPts val="0"/>
              </a:spcAft>
              <a:buClr>
                <a:schemeClr val="dk1"/>
              </a:buClr>
              <a:buSzPts val="3998"/>
              <a:buFont typeface="Calibri"/>
              <a:buNone/>
              <a:defRPr b="1" i="0" sz="3998"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1"/>
          <p:cNvSpPr txBox="1"/>
          <p:nvPr>
            <p:ph idx="1" type="body"/>
          </p:nvPr>
        </p:nvSpPr>
        <p:spPr>
          <a:xfrm>
            <a:off x="190413" y="1138844"/>
            <a:ext cx="11804822" cy="5242906"/>
          </a:xfrm>
          <a:prstGeom prst="rect">
            <a:avLst/>
          </a:prstGeom>
          <a:noFill/>
          <a:ln>
            <a:noFill/>
          </a:ln>
        </p:spPr>
        <p:txBody>
          <a:bodyPr anchorCtr="0" anchor="t" bIns="36000" lIns="108000" spcFirstLastPara="1" rIns="108000" wrap="square" tIns="36000">
            <a:noAutofit/>
          </a:bodyPr>
          <a:lstStyle>
            <a:lvl1pPr indent="-444372" lvl="0" marL="457200" marR="0" rtl="0" algn="l">
              <a:lnSpc>
                <a:spcPct val="105000"/>
              </a:lnSpc>
              <a:spcBef>
                <a:spcPts val="600"/>
              </a:spcBef>
              <a:spcAft>
                <a:spcPts val="0"/>
              </a:spcAft>
              <a:buClr>
                <a:schemeClr val="dk1"/>
              </a:buClr>
              <a:buSzPts val="3398"/>
              <a:buFont typeface="Noto Sans Symbols"/>
              <a:buChar char="▪"/>
              <a:defRPr b="0" i="0" sz="3398" u="none" cap="none" strike="noStrike">
                <a:solidFill>
                  <a:schemeClr val="dk1"/>
                </a:solidFill>
                <a:latin typeface="Calibri"/>
                <a:ea typeface="Calibri"/>
                <a:cs typeface="Calibri"/>
                <a:sym typeface="Calibri"/>
              </a:defRPr>
            </a:lvl1pPr>
            <a:lvl2pPr indent="-431672" lvl="1" marL="914400" marR="0" rtl="0" algn="l">
              <a:lnSpc>
                <a:spcPct val="105000"/>
              </a:lnSpc>
              <a:spcBef>
                <a:spcPts val="600"/>
              </a:spcBef>
              <a:spcAft>
                <a:spcPts val="0"/>
              </a:spcAft>
              <a:buClr>
                <a:schemeClr val="dk1"/>
              </a:buClr>
              <a:buSzPts val="3198"/>
              <a:buFont typeface="Noto Sans Symbols"/>
              <a:buChar char="▪"/>
              <a:defRPr b="0" i="0" sz="3198" u="none" cap="none" strike="noStrike">
                <a:solidFill>
                  <a:schemeClr val="dk1"/>
                </a:solidFill>
                <a:latin typeface="Calibri"/>
                <a:ea typeface="Calibri"/>
                <a:cs typeface="Calibri"/>
                <a:sym typeface="Calibri"/>
              </a:defRPr>
            </a:lvl2pPr>
            <a:lvl3pPr indent="-418972" lvl="2" marL="1371600" marR="0" rtl="0" algn="l">
              <a:lnSpc>
                <a:spcPct val="105000"/>
              </a:lnSpc>
              <a:spcBef>
                <a:spcPts val="600"/>
              </a:spcBef>
              <a:spcAft>
                <a:spcPts val="0"/>
              </a:spcAft>
              <a:buClr>
                <a:schemeClr val="dk1"/>
              </a:buClr>
              <a:buSzPts val="2998"/>
              <a:buFont typeface="Noto Sans Symbols"/>
              <a:buChar char="▪"/>
              <a:defRPr b="0" i="0" sz="2998" u="none" cap="none" strike="noStrike">
                <a:solidFill>
                  <a:schemeClr val="dk1"/>
                </a:solidFill>
                <a:latin typeface="Calibri"/>
                <a:ea typeface="Calibri"/>
                <a:cs typeface="Calibri"/>
                <a:sym typeface="Calibri"/>
              </a:defRPr>
            </a:lvl3pPr>
            <a:lvl4pPr indent="-406272" lvl="3" marL="1828800" marR="0" rtl="0" algn="l">
              <a:lnSpc>
                <a:spcPct val="105000"/>
              </a:lnSpc>
              <a:spcBef>
                <a:spcPts val="600"/>
              </a:spcBef>
              <a:spcAft>
                <a:spcPts val="0"/>
              </a:spcAft>
              <a:buClr>
                <a:schemeClr val="dk1"/>
              </a:buClr>
              <a:buSzPts val="2798"/>
              <a:buFont typeface="Noto Sans Symbols"/>
              <a:buChar char="▪"/>
              <a:defRPr b="0" i="0" sz="2798" u="none" cap="none" strike="noStrike">
                <a:solidFill>
                  <a:schemeClr val="dk1"/>
                </a:solidFill>
                <a:latin typeface="Calibri"/>
                <a:ea typeface="Calibri"/>
                <a:cs typeface="Calibri"/>
                <a:sym typeface="Calibri"/>
              </a:defRPr>
            </a:lvl4pPr>
            <a:lvl5pPr indent="-393573" lvl="4" marL="2286000" marR="0" rtl="0" algn="l">
              <a:lnSpc>
                <a:spcPct val="105000"/>
              </a:lnSpc>
              <a:spcBef>
                <a:spcPts val="600"/>
              </a:spcBef>
              <a:spcAft>
                <a:spcPts val="0"/>
              </a:spcAft>
              <a:buClr>
                <a:schemeClr val="dk1"/>
              </a:buClr>
              <a:buSzPts val="2598"/>
              <a:buFont typeface="Noto Sans Symbols"/>
              <a:buChar char="▪"/>
              <a:defRPr b="0" i="0" sz="2598" u="none" cap="none" strike="noStrike">
                <a:solidFill>
                  <a:schemeClr val="dk1"/>
                </a:solidFill>
                <a:latin typeface="Calibri"/>
                <a:ea typeface="Calibri"/>
                <a:cs typeface="Calibri"/>
                <a:sym typeface="Calibri"/>
              </a:defRPr>
            </a:lvl5pPr>
            <a:lvl6pPr indent="-397827" lvl="5" marL="2743200" marR="0" rtl="0" algn="l">
              <a:spcBef>
                <a:spcPts val="600"/>
              </a:spcBef>
              <a:spcAft>
                <a:spcPts val="0"/>
              </a:spcAft>
              <a:buClr>
                <a:schemeClr val="dk1"/>
              </a:buClr>
              <a:buSzPts val="2665"/>
              <a:buFont typeface="Arial"/>
              <a:buChar char="•"/>
              <a:defRPr b="0" i="0" sz="2665" u="none" cap="none" strike="noStrike">
                <a:solidFill>
                  <a:schemeClr val="dk1"/>
                </a:solidFill>
                <a:latin typeface="Calibri"/>
                <a:ea typeface="Calibri"/>
                <a:cs typeface="Calibri"/>
                <a:sym typeface="Calibri"/>
              </a:defRPr>
            </a:lvl6pPr>
            <a:lvl7pPr indent="-397827" lvl="6" marL="3200400" marR="0" rtl="0" algn="l">
              <a:spcBef>
                <a:spcPts val="533"/>
              </a:spcBef>
              <a:spcAft>
                <a:spcPts val="0"/>
              </a:spcAft>
              <a:buClr>
                <a:schemeClr val="dk1"/>
              </a:buClr>
              <a:buSzPts val="2665"/>
              <a:buFont typeface="Arial"/>
              <a:buChar char="•"/>
              <a:defRPr b="0" i="0" sz="2665" u="none" cap="none" strike="noStrike">
                <a:solidFill>
                  <a:schemeClr val="dk1"/>
                </a:solidFill>
                <a:latin typeface="Calibri"/>
                <a:ea typeface="Calibri"/>
                <a:cs typeface="Calibri"/>
                <a:sym typeface="Calibri"/>
              </a:defRPr>
            </a:lvl7pPr>
            <a:lvl8pPr indent="-397827" lvl="7" marL="3657600" marR="0" rtl="0" algn="l">
              <a:spcBef>
                <a:spcPts val="533"/>
              </a:spcBef>
              <a:spcAft>
                <a:spcPts val="0"/>
              </a:spcAft>
              <a:buClr>
                <a:schemeClr val="dk1"/>
              </a:buClr>
              <a:buSzPts val="2665"/>
              <a:buFont typeface="Arial"/>
              <a:buChar char="•"/>
              <a:defRPr b="0" i="0" sz="2665" u="none" cap="none" strike="noStrike">
                <a:solidFill>
                  <a:schemeClr val="dk1"/>
                </a:solidFill>
                <a:latin typeface="Calibri"/>
                <a:ea typeface="Calibri"/>
                <a:cs typeface="Calibri"/>
                <a:sym typeface="Calibri"/>
              </a:defRPr>
            </a:lvl8pPr>
            <a:lvl9pPr indent="-397827" lvl="8" marL="4114800" marR="0" rtl="0" algn="l">
              <a:spcBef>
                <a:spcPts val="533"/>
              </a:spcBef>
              <a:spcAft>
                <a:spcPts val="0"/>
              </a:spcAft>
              <a:buClr>
                <a:schemeClr val="dk1"/>
              </a:buClr>
              <a:buSzPts val="2665"/>
              <a:buFont typeface="Arial"/>
              <a:buChar char="•"/>
              <a:defRPr b="0" i="0" sz="2665"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oftuni.b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12factor.ne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en.wikipedia.org/wiki/Codebas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9.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en.wikipedia.org/wiki/Codebas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npmjs.com/package/dotenv" TargetMode="External"/><Relationship Id="rId4" Type="http://schemas.openxmlformats.org/officeDocument/2006/relationships/hyperlink" Target="https://www.npmjs.com/package/envalid" TargetMode="External"/><Relationship Id="rId5"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4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hyperlink" Target="https://github.com/st6io/meme/blob/master/.travis.y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code.visualstudio.com/docs/nodejs/reactjs-tutorial#_debugging-react" TargetMode="Externa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drive.google.com/file/d/17bhkd-1zNT_kzS_r_k3siv2hXVmVUuaG/view" TargetMode="Externa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6.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4.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7.png"/><Relationship Id="rId4" Type="http://schemas.openxmlformats.org/officeDocument/2006/relationships/image" Target="../media/image69.png"/><Relationship Id="rId5"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www.youtube.com/watch?v=UxoX2faIgDQ" TargetMode="External"/><Relationship Id="rId4" Type="http://schemas.openxmlformats.org/officeDocument/2006/relationships/image" Target="../media/image6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youtube.com/watch?v=DngAZyWMGR0" TargetMode="External"/><Relationship Id="rId4" Type="http://schemas.openxmlformats.org/officeDocument/2006/relationships/image" Target="../media/image4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1" Type="http://schemas.openxmlformats.org/officeDocument/2006/relationships/hyperlink" Target="https://netpeak.bg/" TargetMode="External"/><Relationship Id="rId10" Type="http://schemas.openxmlformats.org/officeDocument/2006/relationships/image" Target="../media/image36.png"/><Relationship Id="rId13" Type="http://schemas.openxmlformats.org/officeDocument/2006/relationships/hyperlink" Target="https://www.superhosting.bg/" TargetMode="External"/><Relationship Id="rId12"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www.infragistics.com/" TargetMode="External"/><Relationship Id="rId4" Type="http://schemas.openxmlformats.org/officeDocument/2006/relationships/image" Target="../media/image33.png"/><Relationship Id="rId9" Type="http://schemas.openxmlformats.org/officeDocument/2006/relationships/hyperlink" Target="https://www.xs-software.com/" TargetMode="External"/><Relationship Id="rId14" Type="http://schemas.openxmlformats.org/officeDocument/2006/relationships/image" Target="../media/image38.png"/><Relationship Id="rId5" Type="http://schemas.openxmlformats.org/officeDocument/2006/relationships/hyperlink" Target="https://www.indeavr.com/en" TargetMode="External"/><Relationship Id="rId6" Type="http://schemas.openxmlformats.org/officeDocument/2006/relationships/image" Target="../media/image34.png"/><Relationship Id="rId7" Type="http://schemas.openxmlformats.org/officeDocument/2006/relationships/hyperlink" Target="https://www.softwaregroup.com/" TargetMode="External"/><Relationship Id="rId8" Type="http://schemas.openxmlformats.org/officeDocument/2006/relationships/image" Target="../media/image35.png"/></Relationships>
</file>

<file path=ppt/slides/_rels/slide52.xml.rels><?xml version="1.0" encoding="UTF-8" standalone="yes"?><Relationships xmlns="http://schemas.openxmlformats.org/package/2006/relationships"><Relationship Id="rId11" Type="http://schemas.openxmlformats.org/officeDocument/2006/relationships/hyperlink" Target="https://www.sbtech.com/" TargetMode="External"/><Relationship Id="rId10" Type="http://schemas.openxmlformats.org/officeDocument/2006/relationships/image" Target="../media/image30.png"/><Relationship Id="rId13" Type="http://schemas.openxmlformats.org/officeDocument/2006/relationships/hyperlink" Target="http://smartit.bg/" TargetMode="External"/><Relationship Id="rId12"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aeternity.com/" TargetMode="External"/><Relationship Id="rId4" Type="http://schemas.openxmlformats.org/officeDocument/2006/relationships/image" Target="../media/image27.png"/><Relationship Id="rId9" Type="http://schemas.openxmlformats.org/officeDocument/2006/relationships/hyperlink" Target="http://www.telenor.bg/" TargetMode="External"/><Relationship Id="rId14" Type="http://schemas.openxmlformats.org/officeDocument/2006/relationships/image" Target="../media/image32.png"/><Relationship Id="rId5" Type="http://schemas.openxmlformats.org/officeDocument/2006/relationships/hyperlink" Target="http://codexio.bg" TargetMode="External"/><Relationship Id="rId6" Type="http://schemas.openxmlformats.org/officeDocument/2006/relationships/image" Target="../media/image28.png"/><Relationship Id="rId7" Type="http://schemas.openxmlformats.org/officeDocument/2006/relationships/hyperlink" Target="https://www.liebherr.com/en/deu/start/start-page.html" TargetMode="External"/><Relationship Id="rId8" Type="http://schemas.openxmlformats.org/officeDocument/2006/relationships/image" Target="../media/image29.jpg"/></Relationships>
</file>

<file path=ppt/slides/_rels/slide53.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hyperlink" Target="http://softuni.bg/" TargetMode="External"/><Relationship Id="rId13" Type="http://schemas.openxmlformats.org/officeDocument/2006/relationships/image" Target="../media/image74.png"/><Relationship Id="rId12" Type="http://schemas.openxmlformats.org/officeDocument/2006/relationships/hyperlink" Target="http://www.facebook.com/SoftwareUniversity" TargetMode="External"/><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oftuni.bg/" TargetMode="External"/><Relationship Id="rId4" Type="http://schemas.openxmlformats.org/officeDocument/2006/relationships/hyperlink" Target="http://softuni.foundation/" TargetMode="External"/><Relationship Id="rId9" Type="http://schemas.openxmlformats.org/officeDocument/2006/relationships/image" Target="../media/image73.png"/><Relationship Id="rId15" Type="http://schemas.openxmlformats.org/officeDocument/2006/relationships/image" Target="../media/image75.png"/><Relationship Id="rId14" Type="http://schemas.openxmlformats.org/officeDocument/2006/relationships/hyperlink" Target="http://forum.softuni.bg/" TargetMode="External"/><Relationship Id="rId5" Type="http://schemas.openxmlformats.org/officeDocument/2006/relationships/hyperlink" Target="https://www.facebook.com/SoftwareUniversity" TargetMode="External"/><Relationship Id="rId6" Type="http://schemas.openxmlformats.org/officeDocument/2006/relationships/hyperlink" Target="http://forum.softuni.bg/" TargetMode="External"/><Relationship Id="rId7" Type="http://schemas.openxmlformats.org/officeDocument/2006/relationships/hyperlink" Target="http://softuni.foundation/" TargetMode="External"/><Relationship Id="rId8"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12factor.ne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16"/>
          <p:cNvSpPr txBox="1"/>
          <p:nvPr>
            <p:ph idx="1" type="subTitle"/>
          </p:nvPr>
        </p:nvSpPr>
        <p:spPr>
          <a:xfrm>
            <a:off x="666859" y="1303142"/>
            <a:ext cx="10965300" cy="882600"/>
          </a:xfrm>
          <a:prstGeom prst="rect">
            <a:avLst/>
          </a:prstGeom>
          <a:noFill/>
          <a:ln>
            <a:noFill/>
          </a:ln>
        </p:spPr>
        <p:txBody>
          <a:bodyPr anchorCtr="0" anchor="t" bIns="36000" lIns="108000" spcFirstLastPara="1" rIns="108000" wrap="square" tIns="36000">
            <a:noAutofit/>
          </a:bodyPr>
          <a:lstStyle/>
          <a:p>
            <a:pPr indent="0" lvl="0" marL="0" rtl="0" algn="ctr">
              <a:lnSpc>
                <a:spcPct val="105000"/>
              </a:lnSpc>
              <a:spcBef>
                <a:spcPts val="0"/>
              </a:spcBef>
              <a:spcAft>
                <a:spcPts val="0"/>
              </a:spcAft>
              <a:buClr>
                <a:schemeClr val="dk1"/>
              </a:buClr>
              <a:buSzPts val="3598"/>
              <a:buNone/>
            </a:pPr>
            <a:r>
              <a:rPr lang="en-US"/>
              <a:t>Architecture in Web Applications</a:t>
            </a:r>
            <a:endParaRPr>
              <a:solidFill>
                <a:srgbClr val="234465"/>
              </a:solidFill>
            </a:endParaRPr>
          </a:p>
        </p:txBody>
      </p:sp>
      <p:sp>
        <p:nvSpPr>
          <p:cNvPr id="195" name="Google Shape;195;p16"/>
          <p:cNvSpPr txBox="1"/>
          <p:nvPr>
            <p:ph type="title"/>
          </p:nvPr>
        </p:nvSpPr>
        <p:spPr>
          <a:xfrm>
            <a:off x="666859" y="254857"/>
            <a:ext cx="10965303" cy="882654"/>
          </a:xfrm>
          <a:prstGeom prst="rect">
            <a:avLst/>
          </a:prstGeom>
          <a:noFill/>
          <a:ln>
            <a:noFill/>
          </a:ln>
        </p:spPr>
        <p:txBody>
          <a:bodyPr anchorCtr="0" anchor="ctr" bIns="36000" lIns="108000" spcFirstLastPara="1" rIns="108000" wrap="square" tIns="36000">
            <a:noAutofit/>
          </a:bodyPr>
          <a:lstStyle/>
          <a:p>
            <a:pPr indent="0" lvl="0" marL="0" rtl="0" algn="ctr">
              <a:spcBef>
                <a:spcPts val="0"/>
              </a:spcBef>
              <a:spcAft>
                <a:spcPts val="0"/>
              </a:spcAft>
              <a:buClr>
                <a:schemeClr val="dk1"/>
              </a:buClr>
              <a:buSzPts val="4798"/>
              <a:buFont typeface="Calibri"/>
              <a:buNone/>
            </a:pPr>
            <a:r>
              <a:rPr lang="en-US"/>
              <a:t>React Web Applications Master Class</a:t>
            </a:r>
            <a:endParaRPr/>
          </a:p>
        </p:txBody>
      </p:sp>
      <p:sp>
        <p:nvSpPr>
          <p:cNvPr id="196" name="Google Shape;196;p16"/>
          <p:cNvSpPr txBox="1"/>
          <p:nvPr>
            <p:ph idx="3" type="body"/>
          </p:nvPr>
        </p:nvSpPr>
        <p:spPr>
          <a:xfrm>
            <a:off x="8643853" y="5916124"/>
            <a:ext cx="2951518" cy="382788"/>
          </a:xfrm>
          <a:prstGeom prst="rect">
            <a:avLst/>
          </a:prstGeom>
          <a:noFill/>
          <a:ln>
            <a:noFill/>
          </a:ln>
        </p:spPr>
        <p:txBody>
          <a:bodyPr anchorCtr="0" anchor="ctr" bIns="36000" lIns="36000" spcFirstLastPara="1" rIns="36000" wrap="square" tIns="36000">
            <a:noAutofit/>
          </a:bodyPr>
          <a:lstStyle/>
          <a:p>
            <a:pPr indent="0" lvl="0" marL="0" rtl="0" algn="r">
              <a:lnSpc>
                <a:spcPct val="105000"/>
              </a:lnSpc>
              <a:spcBef>
                <a:spcPts val="0"/>
              </a:spcBef>
              <a:spcAft>
                <a:spcPts val="0"/>
              </a:spcAft>
              <a:buClr>
                <a:srgbClr val="1A334B"/>
              </a:buClr>
              <a:buSzPts val="1900"/>
              <a:buNone/>
            </a:pPr>
            <a:r>
              <a:rPr lang="en-US"/>
              <a:t>Software University</a:t>
            </a:r>
            <a:endParaRPr/>
          </a:p>
        </p:txBody>
      </p:sp>
      <p:sp>
        <p:nvSpPr>
          <p:cNvPr id="197" name="Google Shape;197;p16"/>
          <p:cNvSpPr txBox="1"/>
          <p:nvPr>
            <p:ph idx="4" type="body"/>
          </p:nvPr>
        </p:nvSpPr>
        <p:spPr>
          <a:xfrm>
            <a:off x="8643853" y="6340279"/>
            <a:ext cx="2951518" cy="351754"/>
          </a:xfrm>
          <a:prstGeom prst="rect">
            <a:avLst/>
          </a:prstGeom>
          <a:noFill/>
          <a:ln>
            <a:noFill/>
          </a:ln>
        </p:spPr>
        <p:txBody>
          <a:bodyPr anchorCtr="0" anchor="ctr" bIns="36000" lIns="36000" spcFirstLastPara="1" rIns="36000" wrap="square" tIns="36000">
            <a:noAutofit/>
          </a:bodyPr>
          <a:lstStyle/>
          <a:p>
            <a:pPr indent="0" lvl="0" marL="0" rtl="0" algn="r">
              <a:lnSpc>
                <a:spcPct val="105000"/>
              </a:lnSpc>
              <a:spcBef>
                <a:spcPts val="0"/>
              </a:spcBef>
              <a:spcAft>
                <a:spcPts val="0"/>
              </a:spcAft>
              <a:buClr>
                <a:srgbClr val="1A334B"/>
              </a:buClr>
              <a:buSzPts val="1700"/>
              <a:buNone/>
            </a:pPr>
            <a:r>
              <a:rPr lang="en-US" u="sng">
                <a:solidFill>
                  <a:schemeClr val="hlink"/>
                </a:solidFill>
                <a:hlinkClick r:id="rId3"/>
              </a:rPr>
              <a:t>http://softuni.bg</a:t>
            </a:r>
            <a:endParaRPr/>
          </a:p>
        </p:txBody>
      </p:sp>
      <p:sp>
        <p:nvSpPr>
          <p:cNvPr id="198" name="Google Shape;198;p16"/>
          <p:cNvSpPr txBox="1"/>
          <p:nvPr>
            <p:ph idx="5" type="body"/>
          </p:nvPr>
        </p:nvSpPr>
        <p:spPr>
          <a:xfrm>
            <a:off x="671147" y="4876800"/>
            <a:ext cx="2951518" cy="506796"/>
          </a:xfrm>
          <a:prstGeom prst="rect">
            <a:avLst/>
          </a:prstGeom>
          <a:noFill/>
          <a:ln>
            <a:noFill/>
          </a:ln>
        </p:spPr>
        <p:txBody>
          <a:bodyPr anchorCtr="0" anchor="ctr" bIns="36000" lIns="36000" spcFirstLastPara="1" rIns="36000" wrap="square" tIns="36000">
            <a:noAutofit/>
          </a:bodyPr>
          <a:lstStyle/>
          <a:p>
            <a:pPr indent="0" lvl="0" marL="0" rtl="0" algn="l">
              <a:lnSpc>
                <a:spcPct val="105000"/>
              </a:lnSpc>
              <a:spcBef>
                <a:spcPts val="0"/>
              </a:spcBef>
              <a:spcAft>
                <a:spcPts val="0"/>
              </a:spcAft>
              <a:buClr>
                <a:schemeClr val="dk1"/>
              </a:buClr>
              <a:buSzPts val="2700"/>
              <a:buNone/>
            </a:pPr>
            <a:r>
              <a:rPr lang="en-US"/>
              <a:t>SoftUni Team</a:t>
            </a:r>
            <a:endParaRPr/>
          </a:p>
        </p:txBody>
      </p:sp>
      <p:sp>
        <p:nvSpPr>
          <p:cNvPr id="199" name="Google Shape;199;p16"/>
          <p:cNvSpPr txBox="1"/>
          <p:nvPr>
            <p:ph idx="6" type="body"/>
          </p:nvPr>
        </p:nvSpPr>
        <p:spPr>
          <a:xfrm>
            <a:off x="671147" y="5368740"/>
            <a:ext cx="2951518" cy="444793"/>
          </a:xfrm>
          <a:prstGeom prst="rect">
            <a:avLst/>
          </a:prstGeom>
          <a:noFill/>
          <a:ln>
            <a:noFill/>
          </a:ln>
        </p:spPr>
        <p:txBody>
          <a:bodyPr anchorCtr="0" anchor="ctr" bIns="36000" lIns="36000" spcFirstLastPara="1" rIns="36000" wrap="square" tIns="36000">
            <a:noAutofit/>
          </a:bodyPr>
          <a:lstStyle/>
          <a:p>
            <a:pPr indent="0" lvl="0" marL="0" rtl="0" algn="l">
              <a:lnSpc>
                <a:spcPct val="105000"/>
              </a:lnSpc>
              <a:spcBef>
                <a:spcPts val="0"/>
              </a:spcBef>
              <a:spcAft>
                <a:spcPts val="0"/>
              </a:spcAft>
              <a:buClr>
                <a:schemeClr val="dk1"/>
              </a:buClr>
              <a:buSzPts val="2300"/>
              <a:buNone/>
            </a:pPr>
            <a:r>
              <a:rPr lang="en-US"/>
              <a:t>Technical Trainers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25"/>
          <p:cNvSpPr txBox="1"/>
          <p:nvPr>
            <p:ph idx="1" type="body"/>
          </p:nvPr>
        </p:nvSpPr>
        <p:spPr>
          <a:xfrm>
            <a:off x="190402" y="1196125"/>
            <a:ext cx="11814000" cy="5201100"/>
          </a:xfrm>
          <a:prstGeom prst="rect">
            <a:avLst/>
          </a:prstGeom>
          <a:noFill/>
          <a:ln>
            <a:noFill/>
          </a:ln>
        </p:spPr>
        <p:txBody>
          <a:bodyPr anchorCtr="0" anchor="ctr" bIns="36000" lIns="108000" spcFirstLastPara="1" rIns="108000" wrap="square" tIns="36000">
            <a:noAutofit/>
          </a:bodyPr>
          <a:lstStyle/>
          <a:p>
            <a:pPr indent="0" lvl="0" marL="0" rtl="0" algn="ctr">
              <a:lnSpc>
                <a:spcPct val="105000"/>
              </a:lnSpc>
              <a:spcBef>
                <a:spcPts val="1200"/>
              </a:spcBef>
              <a:spcAft>
                <a:spcPts val="0"/>
              </a:spcAft>
              <a:buClr>
                <a:schemeClr val="dk1"/>
              </a:buClr>
              <a:buSzPts val="3398"/>
              <a:buNone/>
            </a:pPr>
            <a:r>
              <a:rPr i="1" lang="en-US" sz="3198"/>
              <a:t>To raise awareness of some systemic problems in modern application development, to provide a shared vocabulary for discussing those problems, and to offer a set of broad conceptual solutions to those problems with accompanying terminology</a:t>
            </a:r>
            <a:r>
              <a:rPr i="1" lang="en-US" sz="3198">
                <a:solidFill>
                  <a:schemeClr val="hlink"/>
                </a:solidFill>
                <a:uFill>
                  <a:noFill/>
                </a:uFill>
                <a:hlinkClick r:id="rId3"/>
              </a:rPr>
              <a:t>*</a:t>
            </a:r>
            <a:endParaRPr i="1" sz="3198"/>
          </a:p>
        </p:txBody>
      </p:sp>
      <p:sp>
        <p:nvSpPr>
          <p:cNvPr id="272" name="Google Shape;272;p25"/>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Motivation</a:t>
            </a:r>
            <a:endParaRPr/>
          </a:p>
        </p:txBody>
      </p:sp>
      <p:sp>
        <p:nvSpPr>
          <p:cNvPr id="273" name="Google Shape;273;p25"/>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26"/>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1. Codebase</a:t>
            </a:r>
            <a:endParaRPr/>
          </a:p>
        </p:txBody>
      </p:sp>
      <p:sp>
        <p:nvSpPr>
          <p:cNvPr id="280" name="Google Shape;280;p26"/>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281" name="Google Shape;281;p26"/>
          <p:cNvSpPr txBox="1"/>
          <p:nvPr>
            <p:ph idx="1" type="body"/>
          </p:nvPr>
        </p:nvSpPr>
        <p:spPr>
          <a:xfrm>
            <a:off x="190402" y="1196125"/>
            <a:ext cx="11814000" cy="5201100"/>
          </a:xfrm>
          <a:prstGeom prst="rect">
            <a:avLst/>
          </a:prstGeom>
          <a:noFill/>
          <a:ln>
            <a:noFill/>
          </a:ln>
        </p:spPr>
        <p:txBody>
          <a:bodyPr anchorCtr="0" anchor="ctr" bIns="36000" lIns="108000" spcFirstLastPara="1" rIns="108000" wrap="square" tIns="36000">
            <a:noAutofit/>
          </a:bodyPr>
          <a:lstStyle/>
          <a:p>
            <a:pPr indent="0" lvl="0" marL="0" rtl="0" algn="ctr">
              <a:lnSpc>
                <a:spcPct val="105000"/>
              </a:lnSpc>
              <a:spcBef>
                <a:spcPts val="1200"/>
              </a:spcBef>
              <a:spcAft>
                <a:spcPts val="0"/>
              </a:spcAft>
              <a:buClr>
                <a:schemeClr val="dk1"/>
              </a:buClr>
              <a:buSzPts val="3398"/>
              <a:buNone/>
            </a:pPr>
            <a:r>
              <a:rPr i="1" lang="en-US" sz="3198"/>
              <a:t>A collection of source code used to build a particular software system, application, or software component.</a:t>
            </a:r>
            <a:r>
              <a:rPr i="1" lang="en-US" sz="3198">
                <a:solidFill>
                  <a:schemeClr val="hlink"/>
                </a:solidFill>
                <a:uFill>
                  <a:noFill/>
                </a:uFill>
                <a:hlinkClick r:id="rId3"/>
              </a:rPr>
              <a:t>*</a:t>
            </a:r>
            <a:endParaRPr i="1" sz="3198"/>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27"/>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1. Codebase</a:t>
            </a:r>
            <a:endParaRPr/>
          </a:p>
        </p:txBody>
      </p:sp>
      <p:sp>
        <p:nvSpPr>
          <p:cNvPr id="288" name="Google Shape;288;p27"/>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289" name="Google Shape;289;p27"/>
          <p:cNvSpPr txBox="1"/>
          <p:nvPr>
            <p:ph idx="1" type="body"/>
          </p:nvPr>
        </p:nvSpPr>
        <p:spPr>
          <a:xfrm>
            <a:off x="190400" y="2141775"/>
            <a:ext cx="7077600" cy="4255500"/>
          </a:xfrm>
          <a:prstGeom prst="rect">
            <a:avLst/>
          </a:prstGeom>
          <a:noFill/>
          <a:ln>
            <a:noFill/>
          </a:ln>
        </p:spPr>
        <p:txBody>
          <a:bodyPr anchorCtr="0" anchor="t" bIns="36000" lIns="108000" spcFirstLastPara="1" rIns="108000" wrap="square" tIns="36000">
            <a:noAutofit/>
          </a:bodyPr>
          <a:lstStyle/>
          <a:p>
            <a:pPr indent="-342900" lvl="0" marL="457200" rtl="0" algn="l">
              <a:lnSpc>
                <a:spcPct val="115000"/>
              </a:lnSpc>
              <a:spcBef>
                <a:spcPts val="1000"/>
              </a:spcBef>
              <a:spcAft>
                <a:spcPts val="0"/>
              </a:spcAft>
              <a:buSzPts val="1800"/>
              <a:buChar char="●"/>
            </a:pPr>
            <a:r>
              <a:rPr b="1" lang="en-US"/>
              <a:t>∈ VCS</a:t>
            </a:r>
            <a:r>
              <a:rPr lang="en-US"/>
              <a:t> (Git, Mercurial, etc)</a:t>
            </a:r>
            <a:endParaRPr/>
          </a:p>
          <a:p>
            <a:pPr indent="-342900" lvl="0" marL="457200" rtl="0" algn="l">
              <a:lnSpc>
                <a:spcPct val="115000"/>
              </a:lnSpc>
              <a:spcBef>
                <a:spcPts val="1000"/>
              </a:spcBef>
              <a:spcAft>
                <a:spcPts val="0"/>
              </a:spcAft>
              <a:buSzPts val="1800"/>
              <a:buChar char="●"/>
            </a:pPr>
            <a:r>
              <a:rPr lang="en-US"/>
              <a:t>One Codebase - One App</a:t>
            </a:r>
            <a:endParaRPr/>
          </a:p>
          <a:p>
            <a:pPr indent="-342900" lvl="0" marL="457200" rtl="0" algn="l">
              <a:lnSpc>
                <a:spcPct val="115000"/>
              </a:lnSpc>
              <a:spcBef>
                <a:spcPts val="1000"/>
              </a:spcBef>
              <a:spcAft>
                <a:spcPts val="0"/>
              </a:spcAft>
              <a:buSzPts val="1800"/>
              <a:buChar char="●"/>
            </a:pPr>
            <a:r>
              <a:rPr lang="en-US"/>
              <a:t>One App - Many Deploys</a:t>
            </a:r>
            <a:endParaRPr/>
          </a:p>
          <a:p>
            <a:pPr indent="-342900" lvl="0" marL="457200" rtl="0" algn="l">
              <a:lnSpc>
                <a:spcPct val="115000"/>
              </a:lnSpc>
              <a:spcBef>
                <a:spcPts val="1000"/>
              </a:spcBef>
              <a:spcAft>
                <a:spcPts val="0"/>
              </a:spcAft>
              <a:buSzPts val="1800"/>
              <a:buChar char="●"/>
            </a:pPr>
            <a:r>
              <a:rPr lang="en-US"/>
              <a:t>Codebase is the same across all deploys</a:t>
            </a:r>
            <a:endParaRPr/>
          </a:p>
        </p:txBody>
      </p:sp>
      <p:pic>
        <p:nvPicPr>
          <p:cNvPr id="290" name="Google Shape;290;p27"/>
          <p:cNvPicPr preferRelativeResize="0"/>
          <p:nvPr/>
        </p:nvPicPr>
        <p:blipFill>
          <a:blip r:embed="rId3">
            <a:alphaModFix/>
          </a:blip>
          <a:stretch>
            <a:fillRect/>
          </a:stretch>
        </p:blipFill>
        <p:spPr>
          <a:xfrm>
            <a:off x="7268000" y="2141777"/>
            <a:ext cx="4212150" cy="3510125"/>
          </a:xfrm>
          <a:prstGeom prst="rect">
            <a:avLst/>
          </a:prstGeom>
          <a:noFill/>
          <a:ln>
            <a:noFill/>
          </a:ln>
        </p:spPr>
      </p:pic>
      <p:sp>
        <p:nvSpPr>
          <p:cNvPr id="291" name="Google Shape;291;p27"/>
          <p:cNvSpPr txBox="1"/>
          <p:nvPr/>
        </p:nvSpPr>
        <p:spPr>
          <a:xfrm>
            <a:off x="190400" y="1237363"/>
            <a:ext cx="1110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One codebase tracked in revision control, many deploys</a:t>
            </a:r>
            <a:endParaRPr i="1" sz="3000">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xEl>
                                              <p:pRg end="0" st="0"/>
                                            </p:txEl>
                                          </p:spTgt>
                                        </p:tgtEl>
                                        <p:attrNameLst>
                                          <p:attrName>style.visibility</p:attrName>
                                        </p:attrNameLst>
                                      </p:cBhvr>
                                      <p:to>
                                        <p:strVal val="visible"/>
                                      </p:to>
                                    </p:set>
                                    <p:animEffect filter="fade" transition="in">
                                      <p:cBhvr>
                                        <p:cTn dur="1000"/>
                                        <p:tgtEl>
                                          <p:spTgt spid="2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xEl>
                                              <p:pRg end="1" st="1"/>
                                            </p:txEl>
                                          </p:spTgt>
                                        </p:tgtEl>
                                        <p:attrNameLst>
                                          <p:attrName>style.visibility</p:attrName>
                                        </p:attrNameLst>
                                      </p:cBhvr>
                                      <p:to>
                                        <p:strVal val="visible"/>
                                      </p:to>
                                    </p:set>
                                    <p:animEffect filter="fade" transition="in">
                                      <p:cBhvr>
                                        <p:cTn dur="1000"/>
                                        <p:tgtEl>
                                          <p:spTgt spid="2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xEl>
                                              <p:pRg end="2" st="2"/>
                                            </p:txEl>
                                          </p:spTgt>
                                        </p:tgtEl>
                                        <p:attrNameLst>
                                          <p:attrName>style.visibility</p:attrName>
                                        </p:attrNameLst>
                                      </p:cBhvr>
                                      <p:to>
                                        <p:strVal val="visible"/>
                                      </p:to>
                                    </p:set>
                                    <p:animEffect filter="fade" transition="in">
                                      <p:cBhvr>
                                        <p:cTn dur="1000"/>
                                        <p:tgtEl>
                                          <p:spTgt spid="2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xEl>
                                              <p:pRg end="3" st="3"/>
                                            </p:txEl>
                                          </p:spTgt>
                                        </p:tgtEl>
                                        <p:attrNameLst>
                                          <p:attrName>style.visibility</p:attrName>
                                        </p:attrNameLst>
                                      </p:cBhvr>
                                      <p:to>
                                        <p:strVal val="visible"/>
                                      </p:to>
                                    </p:set>
                                    <p:animEffect filter="fade" transition="in">
                                      <p:cBhvr>
                                        <p:cTn dur="1000"/>
                                        <p:tgtEl>
                                          <p:spTgt spid="28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28"/>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2. Dependencies</a:t>
            </a:r>
            <a:endParaRPr/>
          </a:p>
        </p:txBody>
      </p:sp>
      <p:sp>
        <p:nvSpPr>
          <p:cNvPr id="298" name="Google Shape;298;p28"/>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28"/>
          <p:cNvSpPr txBox="1"/>
          <p:nvPr>
            <p:ph idx="1" type="body"/>
          </p:nvPr>
        </p:nvSpPr>
        <p:spPr>
          <a:xfrm>
            <a:off x="190400" y="2141775"/>
            <a:ext cx="11336400" cy="4255500"/>
          </a:xfrm>
          <a:prstGeom prst="rect">
            <a:avLst/>
          </a:prstGeom>
          <a:noFill/>
          <a:ln>
            <a:noFill/>
          </a:ln>
        </p:spPr>
        <p:txBody>
          <a:bodyPr anchorCtr="0" anchor="t" bIns="36000" lIns="108000" spcFirstLastPara="1" rIns="108000" wrap="square" tIns="36000">
            <a:noAutofit/>
          </a:bodyPr>
          <a:lstStyle/>
          <a:p>
            <a:pPr indent="-342900" lvl="0" marL="457200" rtl="0" algn="l">
              <a:lnSpc>
                <a:spcPct val="115000"/>
              </a:lnSpc>
              <a:spcBef>
                <a:spcPts val="1000"/>
              </a:spcBef>
              <a:spcAft>
                <a:spcPts val="0"/>
              </a:spcAft>
              <a:buSzPts val="1800"/>
              <a:buChar char="●"/>
            </a:pPr>
            <a:r>
              <a:rPr b="1" lang="en-US"/>
              <a:t>⊥ </a:t>
            </a:r>
            <a:r>
              <a:rPr lang="en-US"/>
              <a:t>implicit</a:t>
            </a:r>
            <a:r>
              <a:rPr lang="en-US"/>
              <a:t> global packages/system tools</a:t>
            </a:r>
            <a:endParaRPr/>
          </a:p>
          <a:p>
            <a:pPr indent="-342900" lvl="0" marL="457200" rtl="0" algn="l">
              <a:lnSpc>
                <a:spcPct val="115000"/>
              </a:lnSpc>
              <a:spcBef>
                <a:spcPts val="1000"/>
              </a:spcBef>
              <a:spcAft>
                <a:spcPts val="0"/>
              </a:spcAft>
              <a:buSzPts val="1800"/>
              <a:buChar char="●"/>
            </a:pPr>
            <a:r>
              <a:rPr lang="en-US"/>
              <a:t>Dependency declaration manifest</a:t>
            </a:r>
            <a:endParaRPr/>
          </a:p>
          <a:p>
            <a:pPr indent="-342900" lvl="0" marL="457200" rtl="0" algn="l">
              <a:lnSpc>
                <a:spcPct val="115000"/>
              </a:lnSpc>
              <a:spcBef>
                <a:spcPts val="1000"/>
              </a:spcBef>
              <a:spcAft>
                <a:spcPts val="0"/>
              </a:spcAft>
              <a:buSzPts val="1800"/>
              <a:buChar char="●"/>
            </a:pPr>
            <a:r>
              <a:rPr lang="en-US"/>
              <a:t>Dependency isolation</a:t>
            </a:r>
            <a:endParaRPr/>
          </a:p>
          <a:p>
            <a:pPr indent="-342900" lvl="0" marL="457200" rtl="0" algn="l">
              <a:lnSpc>
                <a:spcPct val="115000"/>
              </a:lnSpc>
              <a:spcBef>
                <a:spcPts val="1000"/>
              </a:spcBef>
              <a:spcAft>
                <a:spcPts val="0"/>
              </a:spcAft>
              <a:buSzPts val="1800"/>
              <a:buChar char="●"/>
            </a:pPr>
            <a:r>
              <a:rPr b="1" lang="en-US"/>
              <a:t>Full</a:t>
            </a:r>
            <a:r>
              <a:rPr lang="en-US"/>
              <a:t> and </a:t>
            </a:r>
            <a:r>
              <a:rPr b="1" lang="en-US"/>
              <a:t>explicit</a:t>
            </a:r>
            <a:r>
              <a:rPr lang="en-US"/>
              <a:t> dependencies specification to both </a:t>
            </a:r>
            <a:r>
              <a:rPr i="1" lang="en-US"/>
              <a:t>production</a:t>
            </a:r>
            <a:r>
              <a:rPr lang="en-US"/>
              <a:t> and </a:t>
            </a:r>
            <a:r>
              <a:rPr i="1" lang="en-US"/>
              <a:t>development</a:t>
            </a:r>
            <a:endParaRPr i="1"/>
          </a:p>
        </p:txBody>
      </p:sp>
      <p:sp>
        <p:nvSpPr>
          <p:cNvPr id="300" name="Google Shape;300;p28"/>
          <p:cNvSpPr txBox="1"/>
          <p:nvPr/>
        </p:nvSpPr>
        <p:spPr>
          <a:xfrm>
            <a:off x="190400" y="1237363"/>
            <a:ext cx="1110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Explicitly declare and isolate dependencies</a:t>
            </a:r>
            <a:endParaRPr i="1" sz="3000">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0" st="0"/>
                                            </p:txEl>
                                          </p:spTgt>
                                        </p:tgtEl>
                                        <p:attrNameLst>
                                          <p:attrName>style.visibility</p:attrName>
                                        </p:attrNameLst>
                                      </p:cBhvr>
                                      <p:to>
                                        <p:strVal val="visible"/>
                                      </p:to>
                                    </p:set>
                                    <p:animEffect filter="fade" transition="in">
                                      <p:cBhvr>
                                        <p:cTn dur="1000"/>
                                        <p:tgtEl>
                                          <p:spTgt spid="2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1" st="1"/>
                                            </p:txEl>
                                          </p:spTgt>
                                        </p:tgtEl>
                                        <p:attrNameLst>
                                          <p:attrName>style.visibility</p:attrName>
                                        </p:attrNameLst>
                                      </p:cBhvr>
                                      <p:to>
                                        <p:strVal val="visible"/>
                                      </p:to>
                                    </p:set>
                                    <p:animEffect filter="fade" transition="in">
                                      <p:cBhvr>
                                        <p:cTn dur="1000"/>
                                        <p:tgtEl>
                                          <p:spTgt spid="2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2" st="2"/>
                                            </p:txEl>
                                          </p:spTgt>
                                        </p:tgtEl>
                                        <p:attrNameLst>
                                          <p:attrName>style.visibility</p:attrName>
                                        </p:attrNameLst>
                                      </p:cBhvr>
                                      <p:to>
                                        <p:strVal val="visible"/>
                                      </p:to>
                                    </p:set>
                                    <p:animEffect filter="fade" transition="in">
                                      <p:cBhvr>
                                        <p:cTn dur="1000"/>
                                        <p:tgtEl>
                                          <p:spTgt spid="2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3" st="3"/>
                                            </p:txEl>
                                          </p:spTgt>
                                        </p:tgtEl>
                                        <p:attrNameLst>
                                          <p:attrName>style.visibility</p:attrName>
                                        </p:attrNameLst>
                                      </p:cBhvr>
                                      <p:to>
                                        <p:strVal val="visible"/>
                                      </p:to>
                                    </p:set>
                                    <p:animEffect filter="fade" transition="in">
                                      <p:cBhvr>
                                        <p:cTn dur="1000"/>
                                        <p:tgtEl>
                                          <p:spTgt spid="29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29"/>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2. Dependencies in React</a:t>
            </a:r>
            <a:endParaRPr/>
          </a:p>
        </p:txBody>
      </p:sp>
      <p:sp>
        <p:nvSpPr>
          <p:cNvPr id="307" name="Google Shape;307;p29"/>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29"/>
          <p:cNvSpPr txBox="1"/>
          <p:nvPr/>
        </p:nvSpPr>
        <p:spPr>
          <a:xfrm>
            <a:off x="190400" y="1237363"/>
            <a:ext cx="1110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Explicitly declare and isolate dependencies</a:t>
            </a:r>
            <a:endParaRPr i="1" sz="3000">
              <a:solidFill>
                <a:schemeClr val="dk2"/>
              </a:solidFill>
              <a:latin typeface="Calibri"/>
              <a:ea typeface="Calibri"/>
              <a:cs typeface="Calibri"/>
              <a:sym typeface="Calibri"/>
            </a:endParaRPr>
          </a:p>
        </p:txBody>
      </p:sp>
      <p:pic>
        <p:nvPicPr>
          <p:cNvPr id="309" name="Google Shape;309;p29"/>
          <p:cNvPicPr preferRelativeResize="0"/>
          <p:nvPr/>
        </p:nvPicPr>
        <p:blipFill>
          <a:blip r:embed="rId3">
            <a:alphaModFix/>
          </a:blip>
          <a:stretch>
            <a:fillRect/>
          </a:stretch>
        </p:blipFill>
        <p:spPr>
          <a:xfrm>
            <a:off x="5699274" y="2349860"/>
            <a:ext cx="5716851" cy="3741250"/>
          </a:xfrm>
          <a:prstGeom prst="rect">
            <a:avLst/>
          </a:prstGeom>
          <a:noFill/>
          <a:ln>
            <a:noFill/>
          </a:ln>
        </p:spPr>
      </p:pic>
      <p:pic>
        <p:nvPicPr>
          <p:cNvPr id="310" name="Google Shape;310;p29"/>
          <p:cNvPicPr preferRelativeResize="0"/>
          <p:nvPr/>
        </p:nvPicPr>
        <p:blipFill>
          <a:blip r:embed="rId4">
            <a:alphaModFix/>
          </a:blip>
          <a:stretch>
            <a:fillRect/>
          </a:stretch>
        </p:blipFill>
        <p:spPr>
          <a:xfrm>
            <a:off x="1842375" y="1887763"/>
            <a:ext cx="2166793" cy="46654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30"/>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3</a:t>
            </a:r>
            <a:r>
              <a:rPr lang="en-US"/>
              <a:t>. Config</a:t>
            </a:r>
            <a:endParaRPr/>
          </a:p>
        </p:txBody>
      </p:sp>
      <p:sp>
        <p:nvSpPr>
          <p:cNvPr id="317" name="Google Shape;317;p30"/>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318" name="Google Shape;318;p30"/>
          <p:cNvSpPr txBox="1"/>
          <p:nvPr>
            <p:ph idx="1" type="body"/>
          </p:nvPr>
        </p:nvSpPr>
        <p:spPr>
          <a:xfrm>
            <a:off x="190402" y="1196125"/>
            <a:ext cx="11814000" cy="5201100"/>
          </a:xfrm>
          <a:prstGeom prst="rect">
            <a:avLst/>
          </a:prstGeom>
          <a:noFill/>
          <a:ln>
            <a:noFill/>
          </a:ln>
        </p:spPr>
        <p:txBody>
          <a:bodyPr anchorCtr="0" anchor="ctr" bIns="36000" lIns="108000" spcFirstLastPara="1" rIns="108000" wrap="square" tIns="36000">
            <a:noAutofit/>
          </a:bodyPr>
          <a:lstStyle/>
          <a:p>
            <a:pPr indent="0" lvl="0" marL="0" rtl="0" algn="ctr">
              <a:lnSpc>
                <a:spcPct val="105000"/>
              </a:lnSpc>
              <a:spcBef>
                <a:spcPts val="1200"/>
              </a:spcBef>
              <a:spcAft>
                <a:spcPts val="0"/>
              </a:spcAft>
              <a:buClr>
                <a:schemeClr val="dk1"/>
              </a:buClr>
              <a:buSzPts val="3398"/>
              <a:buNone/>
            </a:pPr>
            <a:r>
              <a:rPr i="1" lang="en-US" sz="3198"/>
              <a:t>An app’s config is everything that is likely to vary between deploys (staging, production, developer environments, etc) including resource handles to database, backend services, external services credentials, pre-deploy values, etc.</a:t>
            </a:r>
            <a:r>
              <a:rPr i="1" lang="en-US" sz="3198">
                <a:solidFill>
                  <a:schemeClr val="hlink"/>
                </a:solidFill>
                <a:uFill>
                  <a:noFill/>
                </a:uFill>
                <a:hlinkClick r:id="rId3"/>
              </a:rPr>
              <a:t>*</a:t>
            </a:r>
            <a:endParaRPr i="1" sz="3198"/>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1"/>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3. Config</a:t>
            </a:r>
            <a:endParaRPr/>
          </a:p>
        </p:txBody>
      </p:sp>
      <p:sp>
        <p:nvSpPr>
          <p:cNvPr id="325" name="Google Shape;325;p31"/>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326" name="Google Shape;326;p31"/>
          <p:cNvSpPr txBox="1"/>
          <p:nvPr>
            <p:ph idx="1" type="body"/>
          </p:nvPr>
        </p:nvSpPr>
        <p:spPr>
          <a:xfrm>
            <a:off x="190400" y="2141775"/>
            <a:ext cx="11336400" cy="4255500"/>
          </a:xfrm>
          <a:prstGeom prst="rect">
            <a:avLst/>
          </a:prstGeom>
          <a:noFill/>
          <a:ln>
            <a:noFill/>
          </a:ln>
        </p:spPr>
        <p:txBody>
          <a:bodyPr anchorCtr="0" anchor="t" bIns="36000" lIns="108000" spcFirstLastPara="1" rIns="108000" wrap="square" tIns="36000">
            <a:noAutofit/>
          </a:bodyPr>
          <a:lstStyle/>
          <a:p>
            <a:pPr indent="-342900" lvl="0" marL="457200" rtl="0" algn="l">
              <a:lnSpc>
                <a:spcPct val="115000"/>
              </a:lnSpc>
              <a:spcBef>
                <a:spcPts val="1000"/>
              </a:spcBef>
              <a:spcAft>
                <a:spcPts val="0"/>
              </a:spcAft>
              <a:buSzPts val="1800"/>
              <a:buChar char="●"/>
            </a:pPr>
            <a:r>
              <a:rPr b="1" lang="en-US"/>
              <a:t>Strictly ∉ </a:t>
            </a:r>
            <a:r>
              <a:rPr lang="en-US"/>
              <a:t>code</a:t>
            </a:r>
            <a:endParaRPr/>
          </a:p>
          <a:p>
            <a:pPr indent="-342900" lvl="0" marL="457200" rtl="0" algn="l">
              <a:lnSpc>
                <a:spcPct val="115000"/>
              </a:lnSpc>
              <a:spcBef>
                <a:spcPts val="1000"/>
              </a:spcBef>
              <a:spcAft>
                <a:spcPts val="0"/>
              </a:spcAft>
              <a:buSzPts val="1800"/>
              <a:buChar char="●"/>
            </a:pPr>
            <a:r>
              <a:rPr b="1" lang="en-US"/>
              <a:t>∉ </a:t>
            </a:r>
            <a:r>
              <a:rPr lang="en-US"/>
              <a:t>VCS</a:t>
            </a:r>
            <a:endParaRPr/>
          </a:p>
          <a:p>
            <a:pPr indent="-342900" lvl="0" marL="457200" rtl="0" algn="l">
              <a:lnSpc>
                <a:spcPct val="115000"/>
              </a:lnSpc>
              <a:spcBef>
                <a:spcPts val="1000"/>
              </a:spcBef>
              <a:spcAft>
                <a:spcPts val="0"/>
              </a:spcAft>
              <a:buSzPts val="1800"/>
              <a:buChar char="●"/>
            </a:pPr>
            <a:r>
              <a:rPr lang="en-US"/>
              <a:t>Can codebase be </a:t>
            </a:r>
            <a:r>
              <a:rPr b="1" lang="en-US"/>
              <a:t>open-sourced</a:t>
            </a:r>
            <a:r>
              <a:rPr lang="en-US"/>
              <a:t> at any moment</a:t>
            </a:r>
            <a:endParaRPr/>
          </a:p>
          <a:p>
            <a:pPr indent="-342900" lvl="0" marL="457200" rtl="0" algn="l">
              <a:lnSpc>
                <a:spcPct val="115000"/>
              </a:lnSpc>
              <a:spcBef>
                <a:spcPts val="1000"/>
              </a:spcBef>
              <a:spcAft>
                <a:spcPts val="0"/>
              </a:spcAft>
              <a:buSzPts val="1800"/>
              <a:buChar char="●"/>
            </a:pPr>
            <a:r>
              <a:rPr lang="en-US"/>
              <a:t>∌ internal application config</a:t>
            </a:r>
            <a:endParaRPr/>
          </a:p>
          <a:p>
            <a:pPr indent="-342900" lvl="0" marL="457200" rtl="0" algn="l">
              <a:lnSpc>
                <a:spcPct val="115000"/>
              </a:lnSpc>
              <a:spcBef>
                <a:spcPts val="1000"/>
              </a:spcBef>
              <a:spcAft>
                <a:spcPts val="0"/>
              </a:spcAft>
              <a:buSzPts val="1800"/>
              <a:buChar char="●"/>
            </a:pPr>
            <a:r>
              <a:rPr lang="en-US"/>
              <a:t>Use Environment Variables</a:t>
            </a:r>
            <a:endParaRPr/>
          </a:p>
        </p:txBody>
      </p:sp>
      <p:sp>
        <p:nvSpPr>
          <p:cNvPr id="327" name="Google Shape;327;p31"/>
          <p:cNvSpPr txBox="1"/>
          <p:nvPr/>
        </p:nvSpPr>
        <p:spPr>
          <a:xfrm>
            <a:off x="190400" y="1237363"/>
            <a:ext cx="1110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Store config in the environment</a:t>
            </a:r>
            <a:endParaRPr i="1" sz="3000">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0" st="0"/>
                                            </p:txEl>
                                          </p:spTgt>
                                        </p:tgtEl>
                                        <p:attrNameLst>
                                          <p:attrName>style.visibility</p:attrName>
                                        </p:attrNameLst>
                                      </p:cBhvr>
                                      <p:to>
                                        <p:strVal val="visible"/>
                                      </p:to>
                                    </p:set>
                                    <p:animEffect filter="fade" transition="in">
                                      <p:cBhvr>
                                        <p:cTn dur="1000"/>
                                        <p:tgtEl>
                                          <p:spTgt spid="32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1" st="1"/>
                                            </p:txEl>
                                          </p:spTgt>
                                        </p:tgtEl>
                                        <p:attrNameLst>
                                          <p:attrName>style.visibility</p:attrName>
                                        </p:attrNameLst>
                                      </p:cBhvr>
                                      <p:to>
                                        <p:strVal val="visible"/>
                                      </p:to>
                                    </p:set>
                                    <p:animEffect filter="fade" transition="in">
                                      <p:cBhvr>
                                        <p:cTn dur="1000"/>
                                        <p:tgtEl>
                                          <p:spTgt spid="32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2" st="2"/>
                                            </p:txEl>
                                          </p:spTgt>
                                        </p:tgtEl>
                                        <p:attrNameLst>
                                          <p:attrName>style.visibility</p:attrName>
                                        </p:attrNameLst>
                                      </p:cBhvr>
                                      <p:to>
                                        <p:strVal val="visible"/>
                                      </p:to>
                                    </p:set>
                                    <p:animEffect filter="fade" transition="in">
                                      <p:cBhvr>
                                        <p:cTn dur="1000"/>
                                        <p:tgtEl>
                                          <p:spTgt spid="32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3" st="3"/>
                                            </p:txEl>
                                          </p:spTgt>
                                        </p:tgtEl>
                                        <p:attrNameLst>
                                          <p:attrName>style.visibility</p:attrName>
                                        </p:attrNameLst>
                                      </p:cBhvr>
                                      <p:to>
                                        <p:strVal val="visible"/>
                                      </p:to>
                                    </p:set>
                                    <p:animEffect filter="fade" transition="in">
                                      <p:cBhvr>
                                        <p:cTn dur="1000"/>
                                        <p:tgtEl>
                                          <p:spTgt spid="32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xEl>
                                              <p:pRg end="4" st="4"/>
                                            </p:txEl>
                                          </p:spTgt>
                                        </p:tgtEl>
                                        <p:attrNameLst>
                                          <p:attrName>style.visibility</p:attrName>
                                        </p:attrNameLst>
                                      </p:cBhvr>
                                      <p:to>
                                        <p:strVal val="visible"/>
                                      </p:to>
                                    </p:set>
                                    <p:animEffect filter="fade" transition="in">
                                      <p:cBhvr>
                                        <p:cTn dur="1000"/>
                                        <p:tgtEl>
                                          <p:spTgt spid="32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2"/>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3. Config</a:t>
            </a:r>
            <a:endParaRPr/>
          </a:p>
        </p:txBody>
      </p:sp>
      <p:sp>
        <p:nvSpPr>
          <p:cNvPr id="334" name="Google Shape;334;p32"/>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335" name="Google Shape;335;p32"/>
          <p:cNvSpPr txBox="1"/>
          <p:nvPr>
            <p:ph idx="1" type="body"/>
          </p:nvPr>
        </p:nvSpPr>
        <p:spPr>
          <a:xfrm>
            <a:off x="190400" y="2141775"/>
            <a:ext cx="5943600" cy="4255500"/>
          </a:xfrm>
          <a:prstGeom prst="rect">
            <a:avLst/>
          </a:prstGeom>
          <a:noFill/>
          <a:ln>
            <a:noFill/>
          </a:ln>
        </p:spPr>
        <p:txBody>
          <a:bodyPr anchorCtr="0" anchor="t" bIns="36000" lIns="108000" spcFirstLastPara="1" rIns="108000" wrap="square" tIns="36000">
            <a:noAutofit/>
          </a:bodyPr>
          <a:lstStyle/>
          <a:p>
            <a:pPr indent="-342900" lvl="0" marL="457200" rtl="0" algn="l">
              <a:lnSpc>
                <a:spcPct val="115000"/>
              </a:lnSpc>
              <a:spcBef>
                <a:spcPts val="1000"/>
              </a:spcBef>
              <a:spcAft>
                <a:spcPts val="0"/>
              </a:spcAft>
              <a:buSzPts val="1800"/>
              <a:buChar char="●"/>
            </a:pPr>
            <a:r>
              <a:rPr lang="en-US"/>
              <a:t>Use </a:t>
            </a:r>
            <a:r>
              <a:rPr lang="en-US" u="sng">
                <a:hlinkClick r:id="rId3"/>
              </a:rPr>
              <a:t>dotenv</a:t>
            </a:r>
            <a:r>
              <a:rPr lang="en-US"/>
              <a:t> to load config from .env files</a:t>
            </a:r>
            <a:endParaRPr/>
          </a:p>
          <a:p>
            <a:pPr indent="-342900" lvl="0" marL="457200" rtl="0" algn="l">
              <a:lnSpc>
                <a:spcPct val="115000"/>
              </a:lnSpc>
              <a:spcBef>
                <a:spcPts val="1000"/>
              </a:spcBef>
              <a:spcAft>
                <a:spcPts val="0"/>
              </a:spcAft>
              <a:buSzPts val="1800"/>
              <a:buChar char="●"/>
            </a:pPr>
            <a:r>
              <a:rPr lang="en-US"/>
              <a:t>Use </a:t>
            </a:r>
            <a:r>
              <a:rPr lang="en-US" u="sng">
                <a:hlinkClick r:id="rId4"/>
              </a:rPr>
              <a:t>envalid</a:t>
            </a:r>
            <a:r>
              <a:rPr lang="en-US"/>
              <a:t> to </a:t>
            </a:r>
            <a:r>
              <a:rPr b="1" lang="en-US"/>
              <a:t>validate</a:t>
            </a:r>
            <a:r>
              <a:rPr lang="en-US"/>
              <a:t> and </a:t>
            </a:r>
            <a:r>
              <a:rPr b="1" lang="en-US"/>
              <a:t>document</a:t>
            </a:r>
            <a:r>
              <a:rPr lang="en-US"/>
              <a:t> Env Variables</a:t>
            </a:r>
            <a:endParaRPr/>
          </a:p>
        </p:txBody>
      </p:sp>
      <p:sp>
        <p:nvSpPr>
          <p:cNvPr id="336" name="Google Shape;336;p32"/>
          <p:cNvSpPr txBox="1"/>
          <p:nvPr/>
        </p:nvSpPr>
        <p:spPr>
          <a:xfrm>
            <a:off x="190400" y="1237363"/>
            <a:ext cx="1110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Store config in the environment</a:t>
            </a:r>
            <a:endParaRPr i="1" sz="3000">
              <a:solidFill>
                <a:schemeClr val="dk2"/>
              </a:solidFill>
              <a:latin typeface="Calibri"/>
              <a:ea typeface="Calibri"/>
              <a:cs typeface="Calibri"/>
              <a:sym typeface="Calibri"/>
            </a:endParaRPr>
          </a:p>
        </p:txBody>
      </p:sp>
      <p:pic>
        <p:nvPicPr>
          <p:cNvPr id="337" name="Google Shape;337;p32"/>
          <p:cNvPicPr preferRelativeResize="0"/>
          <p:nvPr/>
        </p:nvPicPr>
        <p:blipFill>
          <a:blip r:embed="rId5">
            <a:alphaModFix/>
          </a:blip>
          <a:stretch>
            <a:fillRect/>
          </a:stretch>
        </p:blipFill>
        <p:spPr>
          <a:xfrm>
            <a:off x="6096000" y="2040177"/>
            <a:ext cx="5943599" cy="40683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xEl>
                                              <p:pRg end="0" st="0"/>
                                            </p:txEl>
                                          </p:spTgt>
                                        </p:tgtEl>
                                        <p:attrNameLst>
                                          <p:attrName>style.visibility</p:attrName>
                                        </p:attrNameLst>
                                      </p:cBhvr>
                                      <p:to>
                                        <p:strVal val="visible"/>
                                      </p:to>
                                    </p:set>
                                    <p:animEffect filter="fade" transition="in">
                                      <p:cBhvr>
                                        <p:cTn dur="1000"/>
                                        <p:tgtEl>
                                          <p:spTgt spid="3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xEl>
                                              <p:pRg end="1" st="1"/>
                                            </p:txEl>
                                          </p:spTgt>
                                        </p:tgtEl>
                                        <p:attrNameLst>
                                          <p:attrName>style.visibility</p:attrName>
                                        </p:attrNameLst>
                                      </p:cBhvr>
                                      <p:to>
                                        <p:strVal val="visible"/>
                                      </p:to>
                                    </p:set>
                                    <p:animEffect filter="fade" transition="in">
                                      <p:cBhvr>
                                        <p:cTn dur="1000"/>
                                        <p:tgtEl>
                                          <p:spTgt spid="33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33"/>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344" name="Google Shape;344;p33"/>
          <p:cNvSpPr txBox="1"/>
          <p:nvPr>
            <p:ph idx="1" type="body"/>
          </p:nvPr>
        </p:nvSpPr>
        <p:spPr>
          <a:xfrm>
            <a:off x="190402" y="1196125"/>
            <a:ext cx="11814000" cy="5201100"/>
          </a:xfrm>
          <a:prstGeom prst="rect">
            <a:avLst/>
          </a:prstGeom>
          <a:noFill/>
          <a:ln>
            <a:noFill/>
          </a:ln>
        </p:spPr>
        <p:txBody>
          <a:bodyPr anchorCtr="0" anchor="ctr" bIns="36000" lIns="108000" spcFirstLastPara="1" rIns="108000" wrap="square" tIns="36000">
            <a:noAutofit/>
          </a:bodyPr>
          <a:lstStyle/>
          <a:p>
            <a:pPr indent="0" lvl="0" marL="0" rtl="0" algn="ctr">
              <a:lnSpc>
                <a:spcPct val="105000"/>
              </a:lnSpc>
              <a:spcBef>
                <a:spcPts val="1200"/>
              </a:spcBef>
              <a:spcAft>
                <a:spcPts val="0"/>
              </a:spcAft>
              <a:buClr>
                <a:schemeClr val="dk1"/>
              </a:buClr>
              <a:buSzPts val="3398"/>
              <a:buNone/>
            </a:pPr>
            <a:r>
              <a:rPr i="1" lang="en-US" sz="3198"/>
              <a:t>A backing service is any service the app consumes over the network as part of its normal operation.</a:t>
            </a:r>
            <a:endParaRPr i="1" sz="3198"/>
          </a:p>
        </p:txBody>
      </p:sp>
      <p:sp>
        <p:nvSpPr>
          <p:cNvPr id="345" name="Google Shape;345;p33"/>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4. Backing services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34"/>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4. Backing services</a:t>
            </a:r>
            <a:endParaRPr/>
          </a:p>
        </p:txBody>
      </p:sp>
      <p:sp>
        <p:nvSpPr>
          <p:cNvPr id="352" name="Google Shape;352;p34"/>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353" name="Google Shape;353;p34"/>
          <p:cNvSpPr txBox="1"/>
          <p:nvPr>
            <p:ph idx="1" type="body"/>
          </p:nvPr>
        </p:nvSpPr>
        <p:spPr>
          <a:xfrm>
            <a:off x="190400" y="2141775"/>
            <a:ext cx="11336400" cy="4255500"/>
          </a:xfrm>
          <a:prstGeom prst="rect">
            <a:avLst/>
          </a:prstGeom>
          <a:noFill/>
          <a:ln>
            <a:noFill/>
          </a:ln>
        </p:spPr>
        <p:txBody>
          <a:bodyPr anchorCtr="0" anchor="t" bIns="36000" lIns="108000" spcFirstLastPara="1" rIns="108000" wrap="square" tIns="36000">
            <a:noAutofit/>
          </a:bodyPr>
          <a:lstStyle/>
          <a:p>
            <a:pPr indent="-342900" lvl="0" marL="457200" rtl="0" algn="l">
              <a:lnSpc>
                <a:spcPct val="115000"/>
              </a:lnSpc>
              <a:spcBef>
                <a:spcPts val="1000"/>
              </a:spcBef>
              <a:spcAft>
                <a:spcPts val="0"/>
              </a:spcAft>
              <a:buSzPts val="1800"/>
              <a:buChar char="●"/>
            </a:pPr>
            <a:r>
              <a:rPr lang="en-US"/>
              <a:t>Datastores</a:t>
            </a:r>
            <a:endParaRPr/>
          </a:p>
          <a:p>
            <a:pPr indent="-342900" lvl="0" marL="457200" rtl="0" algn="l">
              <a:lnSpc>
                <a:spcPct val="115000"/>
              </a:lnSpc>
              <a:spcBef>
                <a:spcPts val="1000"/>
              </a:spcBef>
              <a:spcAft>
                <a:spcPts val="0"/>
              </a:spcAft>
              <a:buSzPts val="1800"/>
              <a:buChar char="●"/>
            </a:pPr>
            <a:r>
              <a:rPr lang="en-US"/>
              <a:t>GraphQL Server</a:t>
            </a:r>
            <a:endParaRPr/>
          </a:p>
          <a:p>
            <a:pPr indent="-342900" lvl="0" marL="457200" rtl="0" algn="l">
              <a:lnSpc>
                <a:spcPct val="115000"/>
              </a:lnSpc>
              <a:spcBef>
                <a:spcPts val="1000"/>
              </a:spcBef>
              <a:spcAft>
                <a:spcPts val="0"/>
              </a:spcAft>
              <a:buSzPts val="1800"/>
              <a:buChar char="●"/>
            </a:pPr>
            <a:r>
              <a:rPr lang="en-US"/>
              <a:t>Messaging/Queueing Systems</a:t>
            </a:r>
            <a:endParaRPr/>
          </a:p>
          <a:p>
            <a:pPr indent="-342900" lvl="0" marL="457200" rtl="0" algn="l">
              <a:lnSpc>
                <a:spcPct val="115000"/>
              </a:lnSpc>
              <a:spcBef>
                <a:spcPts val="1000"/>
              </a:spcBef>
              <a:spcAft>
                <a:spcPts val="0"/>
              </a:spcAft>
              <a:buSzPts val="1800"/>
              <a:buChar char="●"/>
            </a:pPr>
            <a:r>
              <a:rPr lang="en-US"/>
              <a:t>Third Party Systems</a:t>
            </a:r>
            <a:endParaRPr/>
          </a:p>
          <a:p>
            <a:pPr indent="-342900" lvl="1" marL="914400" rtl="0" algn="l">
              <a:lnSpc>
                <a:spcPct val="115000"/>
              </a:lnSpc>
              <a:spcBef>
                <a:spcPts val="1000"/>
              </a:spcBef>
              <a:spcAft>
                <a:spcPts val="0"/>
              </a:spcAft>
              <a:buSzPts val="1800"/>
              <a:buChar char="○"/>
            </a:pPr>
            <a:r>
              <a:rPr lang="en-US"/>
              <a:t>SMTP Services</a:t>
            </a:r>
            <a:endParaRPr/>
          </a:p>
          <a:p>
            <a:pPr indent="-342900" lvl="1" marL="914400" rtl="0" algn="l">
              <a:lnSpc>
                <a:spcPct val="115000"/>
              </a:lnSpc>
              <a:spcBef>
                <a:spcPts val="1000"/>
              </a:spcBef>
              <a:spcAft>
                <a:spcPts val="0"/>
              </a:spcAft>
              <a:buSzPts val="1800"/>
              <a:buChar char="○"/>
            </a:pPr>
            <a:r>
              <a:rPr lang="en-US"/>
              <a:t>API</a:t>
            </a:r>
            <a:endParaRPr/>
          </a:p>
        </p:txBody>
      </p:sp>
      <p:sp>
        <p:nvSpPr>
          <p:cNvPr id="354" name="Google Shape;354;p34"/>
          <p:cNvSpPr txBox="1"/>
          <p:nvPr/>
        </p:nvSpPr>
        <p:spPr>
          <a:xfrm>
            <a:off x="190400" y="1237363"/>
            <a:ext cx="1110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Examples</a:t>
            </a:r>
            <a:endParaRPr i="1" sz="3000">
              <a:solidFill>
                <a:schemeClr val="dk2"/>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17"/>
          <p:cNvSpPr txBox="1"/>
          <p:nvPr>
            <p:ph idx="1" type="body"/>
          </p:nvPr>
        </p:nvSpPr>
        <p:spPr>
          <a:xfrm>
            <a:off x="190402" y="1196125"/>
            <a:ext cx="11818096" cy="5201066"/>
          </a:xfrm>
          <a:prstGeom prst="rect">
            <a:avLst/>
          </a:prstGeom>
          <a:noFill/>
          <a:ln>
            <a:noFill/>
          </a:ln>
        </p:spPr>
        <p:txBody>
          <a:bodyPr anchorCtr="0" anchor="t" bIns="36000" lIns="108000" spcFirstLastPara="1" rIns="108000" wrap="square" tIns="36000">
            <a:noAutofit/>
          </a:bodyPr>
          <a:lstStyle/>
          <a:p>
            <a:pPr indent="-456915" lvl="0" marL="456915" rtl="0" algn="l">
              <a:lnSpc>
                <a:spcPct val="95000"/>
              </a:lnSpc>
              <a:spcBef>
                <a:spcPts val="0"/>
              </a:spcBef>
              <a:spcAft>
                <a:spcPts val="0"/>
              </a:spcAft>
              <a:buClr>
                <a:schemeClr val="dk1"/>
              </a:buClr>
              <a:buSzPts val="3300"/>
              <a:buChar char="▪"/>
            </a:pPr>
            <a:r>
              <a:rPr lang="en-US"/>
              <a:t>The course assignments require to </a:t>
            </a:r>
            <a:r>
              <a:rPr lang="en-US">
                <a:solidFill>
                  <a:srgbClr val="1A334B"/>
                </a:solidFill>
              </a:rPr>
              <a:t>search in Internet</a:t>
            </a:r>
            <a:endParaRPr/>
          </a:p>
          <a:p>
            <a:pPr indent="-380762" lvl="1" marL="989981" rtl="0" algn="l">
              <a:lnSpc>
                <a:spcPct val="95000"/>
              </a:lnSpc>
              <a:spcBef>
                <a:spcPts val="1200"/>
              </a:spcBef>
              <a:spcAft>
                <a:spcPts val="0"/>
              </a:spcAft>
              <a:buClr>
                <a:schemeClr val="dk1"/>
              </a:buClr>
              <a:buSzPts val="3100"/>
              <a:buChar char="▪"/>
            </a:pPr>
            <a:r>
              <a:rPr lang="en-US"/>
              <a:t>This is an important part of the learning process</a:t>
            </a:r>
            <a:endParaRPr/>
          </a:p>
          <a:p>
            <a:pPr indent="-380762" lvl="1" marL="989981" rtl="0" algn="l">
              <a:lnSpc>
                <a:spcPct val="95000"/>
              </a:lnSpc>
              <a:spcBef>
                <a:spcPts val="1200"/>
              </a:spcBef>
              <a:spcAft>
                <a:spcPts val="0"/>
              </a:spcAft>
              <a:buClr>
                <a:schemeClr val="dk1"/>
              </a:buClr>
              <a:buSzPts val="3100"/>
              <a:buChar char="▪"/>
            </a:pPr>
            <a:r>
              <a:rPr lang="en-US"/>
              <a:t>Some exercises intentionally have no hints</a:t>
            </a:r>
            <a:endParaRPr/>
          </a:p>
          <a:p>
            <a:pPr indent="-456915" lvl="0" marL="456915" rtl="0" algn="l">
              <a:lnSpc>
                <a:spcPct val="95000"/>
              </a:lnSpc>
              <a:spcBef>
                <a:spcPts val="2400"/>
              </a:spcBef>
              <a:spcAft>
                <a:spcPts val="0"/>
              </a:spcAft>
              <a:buClr>
                <a:schemeClr val="dk1"/>
              </a:buClr>
              <a:buSzPts val="3300"/>
              <a:buChar char="▪"/>
            </a:pPr>
            <a:r>
              <a:rPr lang="en-US"/>
              <a:t>Learn to find solutions!</a:t>
            </a:r>
            <a:endParaRPr/>
          </a:p>
          <a:p>
            <a:pPr indent="-380762" lvl="1" marL="989981" rtl="0" algn="l">
              <a:lnSpc>
                <a:spcPct val="95000"/>
              </a:lnSpc>
              <a:spcBef>
                <a:spcPts val="1200"/>
              </a:spcBef>
              <a:spcAft>
                <a:spcPts val="0"/>
              </a:spcAft>
              <a:buClr>
                <a:schemeClr val="dk1"/>
              </a:buClr>
              <a:buSzPts val="3100"/>
              <a:buChar char="▪"/>
            </a:pPr>
            <a:r>
              <a:rPr lang="en-US"/>
              <a:t>Software development includes</a:t>
            </a:r>
            <a:br>
              <a:rPr lang="en-US"/>
            </a:br>
            <a:r>
              <a:rPr lang="en-US">
                <a:solidFill>
                  <a:srgbClr val="1A334B"/>
                </a:solidFill>
              </a:rPr>
              <a:t>everyday searching and learning</a:t>
            </a:r>
            <a:endParaRPr/>
          </a:p>
          <a:p>
            <a:pPr indent="-380762" lvl="1" marL="989981" rtl="0" algn="l">
              <a:lnSpc>
                <a:spcPct val="95000"/>
              </a:lnSpc>
              <a:spcBef>
                <a:spcPts val="1200"/>
              </a:spcBef>
              <a:spcAft>
                <a:spcPts val="0"/>
              </a:spcAft>
              <a:buClr>
                <a:schemeClr val="dk1"/>
              </a:buClr>
              <a:buSzPts val="3100"/>
              <a:buChar char="▪"/>
            </a:pPr>
            <a:r>
              <a:rPr lang="en-US"/>
              <a:t>No excuses, just </a:t>
            </a:r>
            <a:r>
              <a:rPr lang="en-US">
                <a:solidFill>
                  <a:srgbClr val="1A334B"/>
                </a:solidFill>
              </a:rPr>
              <a:t>learn to study</a:t>
            </a:r>
            <a:r>
              <a:rPr lang="en-US"/>
              <a:t>!</a:t>
            </a:r>
            <a:endParaRPr/>
          </a:p>
          <a:p>
            <a:pPr indent="-380762" lvl="1" marL="989981" rtl="0" algn="l">
              <a:lnSpc>
                <a:spcPct val="95000"/>
              </a:lnSpc>
              <a:spcBef>
                <a:spcPts val="1200"/>
              </a:spcBef>
              <a:spcAft>
                <a:spcPts val="0"/>
              </a:spcAft>
              <a:buClr>
                <a:schemeClr val="dk1"/>
              </a:buClr>
              <a:buSzPts val="3100"/>
              <a:buChar char="▪"/>
            </a:pPr>
            <a:r>
              <a:rPr lang="en-US"/>
              <a:t>Developers learn new technologies, tools, languages every day!</a:t>
            </a:r>
            <a:endParaRPr/>
          </a:p>
        </p:txBody>
      </p:sp>
      <p:sp>
        <p:nvSpPr>
          <p:cNvPr id="205" name="Google Shape;205;p17"/>
          <p:cNvSpPr txBox="1"/>
          <p:nvPr>
            <p:ph type="title"/>
          </p:nvPr>
        </p:nvSpPr>
        <p:spPr>
          <a:xfrm>
            <a:off x="190405" y="100750"/>
            <a:ext cx="9506047" cy="882654"/>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Learn to Search in Internet</a:t>
            </a:r>
            <a:endParaRPr/>
          </a:p>
        </p:txBody>
      </p:sp>
      <p:sp>
        <p:nvSpPr>
          <p:cNvPr id="206" name="Google Shape;206;p17"/>
          <p:cNvSpPr txBox="1"/>
          <p:nvPr>
            <p:ph idx="12" type="sldNum"/>
          </p:nvPr>
        </p:nvSpPr>
        <p:spPr>
          <a:xfrm>
            <a:off x="11763375" y="6524625"/>
            <a:ext cx="428625" cy="19685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pic>
        <p:nvPicPr>
          <p:cNvPr id="207" name="Google Shape;207;p17"/>
          <p:cNvPicPr preferRelativeResize="0"/>
          <p:nvPr/>
        </p:nvPicPr>
        <p:blipFill rotWithShape="1">
          <a:blip r:embed="rId3">
            <a:alphaModFix/>
          </a:blip>
          <a:srcRect b="0" l="0" r="0" t="0"/>
          <a:stretch/>
        </p:blipFill>
        <p:spPr>
          <a:xfrm>
            <a:off x="9598091" y="3676036"/>
            <a:ext cx="1591194" cy="1774090"/>
          </a:xfrm>
          <a:prstGeom prst="rect">
            <a:avLst/>
          </a:prstGeom>
          <a:noFill/>
          <a:ln>
            <a:noFill/>
          </a:ln>
        </p:spPr>
      </p:pic>
      <p:pic>
        <p:nvPicPr>
          <p:cNvPr id="208" name="Google Shape;208;p17"/>
          <p:cNvPicPr preferRelativeResize="0"/>
          <p:nvPr/>
        </p:nvPicPr>
        <p:blipFill rotWithShape="1">
          <a:blip r:embed="rId4">
            <a:alphaModFix/>
          </a:blip>
          <a:srcRect b="0" l="0" r="0" t="0"/>
          <a:stretch/>
        </p:blipFill>
        <p:spPr>
          <a:xfrm>
            <a:off x="7278210" y="3429000"/>
            <a:ext cx="1939930" cy="1946146"/>
          </a:xfrm>
          <a:prstGeom prst="rect">
            <a:avLst/>
          </a:prstGeom>
          <a:noFill/>
          <a:ln>
            <a:noFill/>
          </a:ln>
        </p:spPr>
      </p:pic>
      <p:pic>
        <p:nvPicPr>
          <p:cNvPr id="209" name="Google Shape;209;p17"/>
          <p:cNvPicPr preferRelativeResize="0"/>
          <p:nvPr/>
        </p:nvPicPr>
        <p:blipFill rotWithShape="1">
          <a:blip r:embed="rId5">
            <a:alphaModFix/>
          </a:blip>
          <a:srcRect b="0" l="0" r="0" t="0"/>
          <a:stretch/>
        </p:blipFill>
        <p:spPr>
          <a:xfrm>
            <a:off x="9470064" y="1981201"/>
            <a:ext cx="1719221" cy="16948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35"/>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4</a:t>
            </a:r>
            <a:r>
              <a:rPr lang="en-US"/>
              <a:t>. </a:t>
            </a:r>
            <a:r>
              <a:rPr lang="en-US"/>
              <a:t>Backing services</a:t>
            </a:r>
            <a:endParaRPr/>
          </a:p>
        </p:txBody>
      </p:sp>
      <p:sp>
        <p:nvSpPr>
          <p:cNvPr id="361" name="Google Shape;361;p35"/>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362" name="Google Shape;362;p35"/>
          <p:cNvSpPr txBox="1"/>
          <p:nvPr>
            <p:ph idx="1" type="body"/>
          </p:nvPr>
        </p:nvSpPr>
        <p:spPr>
          <a:xfrm>
            <a:off x="190400" y="2141775"/>
            <a:ext cx="7746300" cy="4255500"/>
          </a:xfrm>
          <a:prstGeom prst="rect">
            <a:avLst/>
          </a:prstGeom>
          <a:noFill/>
          <a:ln>
            <a:noFill/>
          </a:ln>
        </p:spPr>
        <p:txBody>
          <a:bodyPr anchorCtr="0" anchor="t" bIns="36000" lIns="108000" spcFirstLastPara="1" rIns="108000" wrap="square" tIns="36000">
            <a:noAutofit/>
          </a:bodyPr>
          <a:lstStyle/>
          <a:p>
            <a:pPr indent="-342900" lvl="0" marL="457200" rtl="0" algn="l">
              <a:lnSpc>
                <a:spcPct val="115000"/>
              </a:lnSpc>
              <a:spcBef>
                <a:spcPts val="1000"/>
              </a:spcBef>
              <a:spcAft>
                <a:spcPts val="0"/>
              </a:spcAft>
              <a:buSzPts val="1800"/>
              <a:buChar char="●"/>
            </a:pPr>
            <a:r>
              <a:rPr i="1" lang="en-US"/>
              <a:t>Each</a:t>
            </a:r>
            <a:r>
              <a:rPr lang="en-US"/>
              <a:t> distinct backend service is a </a:t>
            </a:r>
            <a:r>
              <a:rPr b="1" lang="en-US"/>
              <a:t>resource</a:t>
            </a:r>
            <a:endParaRPr/>
          </a:p>
          <a:p>
            <a:pPr indent="-342900" lvl="0" marL="457200" rtl="0" algn="l">
              <a:lnSpc>
                <a:spcPct val="115000"/>
              </a:lnSpc>
              <a:spcBef>
                <a:spcPts val="1000"/>
              </a:spcBef>
              <a:spcAft>
                <a:spcPts val="0"/>
              </a:spcAft>
              <a:buSzPts val="1800"/>
              <a:buChar char="●"/>
            </a:pPr>
            <a:r>
              <a:rPr lang="en-US"/>
              <a:t>local </a:t>
            </a:r>
            <a:r>
              <a:rPr b="1" lang="en-US"/>
              <a:t>≡</a:t>
            </a:r>
            <a:r>
              <a:rPr lang="en-US"/>
              <a:t> third party services</a:t>
            </a:r>
            <a:endParaRPr/>
          </a:p>
          <a:p>
            <a:pPr indent="-342900" lvl="0" marL="457200" rtl="0" algn="l">
              <a:lnSpc>
                <a:spcPct val="115000"/>
              </a:lnSpc>
              <a:spcBef>
                <a:spcPts val="1000"/>
              </a:spcBef>
              <a:spcAft>
                <a:spcPts val="0"/>
              </a:spcAft>
              <a:buSzPts val="1800"/>
              <a:buChar char="●"/>
            </a:pPr>
            <a:r>
              <a:rPr lang="en-US"/>
              <a:t>Each resource is replaceable</a:t>
            </a:r>
            <a:endParaRPr/>
          </a:p>
        </p:txBody>
      </p:sp>
      <p:sp>
        <p:nvSpPr>
          <p:cNvPr id="363" name="Google Shape;363;p35"/>
          <p:cNvSpPr txBox="1"/>
          <p:nvPr/>
        </p:nvSpPr>
        <p:spPr>
          <a:xfrm>
            <a:off x="190400" y="1237363"/>
            <a:ext cx="1110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Treat backing services as attached resources</a:t>
            </a:r>
            <a:endParaRPr i="1" sz="3000">
              <a:solidFill>
                <a:schemeClr val="dk2"/>
              </a:solidFill>
              <a:latin typeface="Calibri"/>
              <a:ea typeface="Calibri"/>
              <a:cs typeface="Calibri"/>
              <a:sym typeface="Calibri"/>
            </a:endParaRPr>
          </a:p>
        </p:txBody>
      </p:sp>
      <p:pic>
        <p:nvPicPr>
          <p:cNvPr id="364" name="Google Shape;364;p35"/>
          <p:cNvPicPr preferRelativeResize="0"/>
          <p:nvPr/>
        </p:nvPicPr>
        <p:blipFill>
          <a:blip r:embed="rId3">
            <a:alphaModFix/>
          </a:blip>
          <a:stretch>
            <a:fillRect/>
          </a:stretch>
        </p:blipFill>
        <p:spPr>
          <a:xfrm>
            <a:off x="6334350" y="2684375"/>
            <a:ext cx="5653300" cy="2943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xEl>
                                              <p:pRg end="0" st="0"/>
                                            </p:txEl>
                                          </p:spTgt>
                                        </p:tgtEl>
                                        <p:attrNameLst>
                                          <p:attrName>style.visibility</p:attrName>
                                        </p:attrNameLst>
                                      </p:cBhvr>
                                      <p:to>
                                        <p:strVal val="visible"/>
                                      </p:to>
                                    </p:set>
                                    <p:animEffect filter="fade" transition="in">
                                      <p:cBhvr>
                                        <p:cTn dur="1000"/>
                                        <p:tgtEl>
                                          <p:spTgt spid="3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xEl>
                                              <p:pRg end="1" st="1"/>
                                            </p:txEl>
                                          </p:spTgt>
                                        </p:tgtEl>
                                        <p:attrNameLst>
                                          <p:attrName>style.visibility</p:attrName>
                                        </p:attrNameLst>
                                      </p:cBhvr>
                                      <p:to>
                                        <p:strVal val="visible"/>
                                      </p:to>
                                    </p:set>
                                    <p:animEffect filter="fade" transition="in">
                                      <p:cBhvr>
                                        <p:cTn dur="1000"/>
                                        <p:tgtEl>
                                          <p:spTgt spid="3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xEl>
                                              <p:pRg end="2" st="2"/>
                                            </p:txEl>
                                          </p:spTgt>
                                        </p:tgtEl>
                                        <p:attrNameLst>
                                          <p:attrName>style.visibility</p:attrName>
                                        </p:attrNameLst>
                                      </p:cBhvr>
                                      <p:to>
                                        <p:strVal val="visible"/>
                                      </p:to>
                                    </p:set>
                                    <p:animEffect filter="fade" transition="in">
                                      <p:cBhvr>
                                        <p:cTn dur="1000"/>
                                        <p:tgtEl>
                                          <p:spTgt spid="36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36"/>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371" name="Google Shape;371;p36"/>
          <p:cNvSpPr txBox="1"/>
          <p:nvPr>
            <p:ph idx="1" type="body"/>
          </p:nvPr>
        </p:nvSpPr>
        <p:spPr>
          <a:xfrm>
            <a:off x="190402" y="1196125"/>
            <a:ext cx="11814000" cy="5201100"/>
          </a:xfrm>
          <a:prstGeom prst="rect">
            <a:avLst/>
          </a:prstGeom>
          <a:noFill/>
          <a:ln>
            <a:noFill/>
          </a:ln>
        </p:spPr>
        <p:txBody>
          <a:bodyPr anchorCtr="0" anchor="ctr" bIns="36000" lIns="108000" spcFirstLastPara="1" rIns="108000" wrap="square" tIns="36000">
            <a:noAutofit/>
          </a:bodyPr>
          <a:lstStyle/>
          <a:p>
            <a:pPr indent="0" lvl="0" marL="0" rtl="0" algn="ctr">
              <a:lnSpc>
                <a:spcPct val="105000"/>
              </a:lnSpc>
              <a:spcBef>
                <a:spcPts val="1200"/>
              </a:spcBef>
              <a:spcAft>
                <a:spcPts val="0"/>
              </a:spcAft>
              <a:buClr>
                <a:schemeClr val="dk1"/>
              </a:buClr>
              <a:buSzPts val="3398"/>
              <a:buNone/>
            </a:pPr>
            <a:r>
              <a:rPr i="1" lang="en-US" sz="3198"/>
              <a:t>A codebase is transformed into a (non-development) deploy through three stages: build, release and run.</a:t>
            </a:r>
            <a:endParaRPr i="1" sz="3198"/>
          </a:p>
        </p:txBody>
      </p:sp>
      <p:sp>
        <p:nvSpPr>
          <p:cNvPr id="372" name="Google Shape;372;p36"/>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5. Build, release, run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37"/>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379" name="Google Shape;379;p37"/>
          <p:cNvSpPr txBox="1"/>
          <p:nvPr>
            <p:ph idx="1" type="body"/>
          </p:nvPr>
        </p:nvSpPr>
        <p:spPr>
          <a:xfrm>
            <a:off x="190400" y="1924275"/>
            <a:ext cx="11814000" cy="4473000"/>
          </a:xfrm>
          <a:prstGeom prst="rect">
            <a:avLst/>
          </a:prstGeom>
          <a:noFill/>
          <a:ln>
            <a:noFill/>
          </a:ln>
        </p:spPr>
        <p:txBody>
          <a:bodyPr anchorCtr="0" anchor="ctr" bIns="36000" lIns="108000" spcFirstLastPara="1" rIns="108000" wrap="square" tIns="36000">
            <a:noAutofit/>
          </a:bodyPr>
          <a:lstStyle/>
          <a:p>
            <a:pPr indent="0" lvl="0" marL="0" rtl="0" algn="ctr">
              <a:lnSpc>
                <a:spcPct val="105000"/>
              </a:lnSpc>
              <a:spcBef>
                <a:spcPts val="1200"/>
              </a:spcBef>
              <a:spcAft>
                <a:spcPts val="0"/>
              </a:spcAft>
              <a:buClr>
                <a:schemeClr val="dk1"/>
              </a:buClr>
              <a:buSzPts val="3398"/>
              <a:buNone/>
            </a:pPr>
            <a:r>
              <a:rPr i="1" lang="en-US" sz="3198"/>
              <a:t>A transform which converts a code repo into an executable bundle known as a build</a:t>
            </a:r>
            <a:endParaRPr i="1" sz="3198"/>
          </a:p>
        </p:txBody>
      </p:sp>
      <p:sp>
        <p:nvSpPr>
          <p:cNvPr id="380" name="Google Shape;380;p37"/>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5. Build, release, run</a:t>
            </a:r>
            <a:endParaRPr/>
          </a:p>
        </p:txBody>
      </p:sp>
      <p:sp>
        <p:nvSpPr>
          <p:cNvPr id="381" name="Google Shape;381;p37"/>
          <p:cNvSpPr txBox="1"/>
          <p:nvPr/>
        </p:nvSpPr>
        <p:spPr>
          <a:xfrm>
            <a:off x="190400" y="1237363"/>
            <a:ext cx="1110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Build Stage</a:t>
            </a:r>
            <a:endParaRPr i="1" sz="3000">
              <a:solidFill>
                <a:schemeClr val="dk2"/>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38"/>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388" name="Google Shape;388;p38"/>
          <p:cNvSpPr txBox="1"/>
          <p:nvPr>
            <p:ph idx="1" type="body"/>
          </p:nvPr>
        </p:nvSpPr>
        <p:spPr>
          <a:xfrm>
            <a:off x="190400" y="1924275"/>
            <a:ext cx="11814000" cy="4473000"/>
          </a:xfrm>
          <a:prstGeom prst="rect">
            <a:avLst/>
          </a:prstGeom>
          <a:noFill/>
          <a:ln>
            <a:noFill/>
          </a:ln>
        </p:spPr>
        <p:txBody>
          <a:bodyPr anchorCtr="0" anchor="ctr" bIns="36000" lIns="108000" spcFirstLastPara="1" rIns="108000" wrap="square" tIns="36000">
            <a:noAutofit/>
          </a:bodyPr>
          <a:lstStyle/>
          <a:p>
            <a:pPr indent="0" lvl="0" marL="0" rtl="0" algn="ctr">
              <a:lnSpc>
                <a:spcPct val="105000"/>
              </a:lnSpc>
              <a:spcBef>
                <a:spcPts val="1200"/>
              </a:spcBef>
              <a:spcAft>
                <a:spcPts val="0"/>
              </a:spcAft>
              <a:buClr>
                <a:schemeClr val="dk1"/>
              </a:buClr>
              <a:buSzPts val="3398"/>
              <a:buNone/>
            </a:pPr>
            <a:r>
              <a:rPr i="1" lang="en-US" sz="3198"/>
              <a:t>Takes the build produced by the build stage and combines it with the deploy’s current config.</a:t>
            </a:r>
            <a:endParaRPr i="1" sz="3198"/>
          </a:p>
        </p:txBody>
      </p:sp>
      <p:sp>
        <p:nvSpPr>
          <p:cNvPr id="389" name="Google Shape;389;p38"/>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5. Build, release, run</a:t>
            </a:r>
            <a:endParaRPr/>
          </a:p>
        </p:txBody>
      </p:sp>
      <p:sp>
        <p:nvSpPr>
          <p:cNvPr id="390" name="Google Shape;390;p38"/>
          <p:cNvSpPr txBox="1"/>
          <p:nvPr/>
        </p:nvSpPr>
        <p:spPr>
          <a:xfrm>
            <a:off x="190400" y="1237363"/>
            <a:ext cx="1110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Release</a:t>
            </a:r>
            <a:r>
              <a:rPr i="1" lang="en-US" sz="3000">
                <a:solidFill>
                  <a:schemeClr val="dk2"/>
                </a:solidFill>
                <a:latin typeface="Calibri"/>
                <a:ea typeface="Calibri"/>
                <a:cs typeface="Calibri"/>
                <a:sym typeface="Calibri"/>
              </a:rPr>
              <a:t> Stage</a:t>
            </a:r>
            <a:endParaRPr i="1" sz="3000">
              <a:solidFill>
                <a:schemeClr val="dk2"/>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39"/>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397" name="Google Shape;397;p39"/>
          <p:cNvSpPr txBox="1"/>
          <p:nvPr>
            <p:ph idx="1" type="body"/>
          </p:nvPr>
        </p:nvSpPr>
        <p:spPr>
          <a:xfrm>
            <a:off x="190400" y="1924275"/>
            <a:ext cx="11814000" cy="4473000"/>
          </a:xfrm>
          <a:prstGeom prst="rect">
            <a:avLst/>
          </a:prstGeom>
          <a:noFill/>
          <a:ln>
            <a:noFill/>
          </a:ln>
        </p:spPr>
        <p:txBody>
          <a:bodyPr anchorCtr="0" anchor="ctr" bIns="36000" lIns="108000" spcFirstLastPara="1" rIns="108000" wrap="square" tIns="36000">
            <a:noAutofit/>
          </a:bodyPr>
          <a:lstStyle/>
          <a:p>
            <a:pPr indent="0" lvl="0" marL="0" rtl="0" algn="ctr">
              <a:lnSpc>
                <a:spcPct val="105000"/>
              </a:lnSpc>
              <a:spcBef>
                <a:spcPts val="1200"/>
              </a:spcBef>
              <a:spcAft>
                <a:spcPts val="0"/>
              </a:spcAft>
              <a:buNone/>
            </a:pPr>
            <a:r>
              <a:rPr i="1" lang="en-US" sz="3198"/>
              <a:t>Runs the app in the execution environment, by launching some set of the app’s processes against a selected release.</a:t>
            </a:r>
            <a:endParaRPr i="1" sz="3198"/>
          </a:p>
        </p:txBody>
      </p:sp>
      <p:sp>
        <p:nvSpPr>
          <p:cNvPr id="398" name="Google Shape;398;p39"/>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5. Build, release, run</a:t>
            </a:r>
            <a:endParaRPr/>
          </a:p>
        </p:txBody>
      </p:sp>
      <p:sp>
        <p:nvSpPr>
          <p:cNvPr id="399" name="Google Shape;399;p39"/>
          <p:cNvSpPr txBox="1"/>
          <p:nvPr/>
        </p:nvSpPr>
        <p:spPr>
          <a:xfrm>
            <a:off x="190400" y="1237363"/>
            <a:ext cx="1110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Run</a:t>
            </a:r>
            <a:r>
              <a:rPr i="1" lang="en-US" sz="3000">
                <a:solidFill>
                  <a:schemeClr val="dk2"/>
                </a:solidFill>
                <a:latin typeface="Calibri"/>
                <a:ea typeface="Calibri"/>
                <a:cs typeface="Calibri"/>
                <a:sym typeface="Calibri"/>
              </a:rPr>
              <a:t> Stage</a:t>
            </a:r>
            <a:endParaRPr i="1" sz="3000">
              <a:solidFill>
                <a:schemeClr val="dk2"/>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0"/>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406" name="Google Shape;406;p40"/>
          <p:cNvSpPr txBox="1"/>
          <p:nvPr>
            <p:ph idx="1" type="body"/>
          </p:nvPr>
        </p:nvSpPr>
        <p:spPr>
          <a:xfrm>
            <a:off x="190400" y="2141775"/>
            <a:ext cx="11336400" cy="4255500"/>
          </a:xfrm>
          <a:prstGeom prst="rect">
            <a:avLst/>
          </a:prstGeom>
          <a:noFill/>
          <a:ln>
            <a:noFill/>
          </a:ln>
        </p:spPr>
        <p:txBody>
          <a:bodyPr anchorCtr="0" anchor="t" bIns="36000" lIns="108000" spcFirstLastPara="1" rIns="108000" wrap="square" tIns="36000">
            <a:noAutofit/>
          </a:bodyPr>
          <a:lstStyle/>
          <a:p>
            <a:pPr indent="-431800" lvl="0" marL="457200" rtl="0" algn="l">
              <a:lnSpc>
                <a:spcPct val="115000"/>
              </a:lnSpc>
              <a:spcBef>
                <a:spcPts val="1000"/>
              </a:spcBef>
              <a:spcAft>
                <a:spcPts val="0"/>
              </a:spcAft>
              <a:buSzPts val="3200"/>
              <a:buChar char="●"/>
            </a:pPr>
            <a:r>
              <a:rPr lang="en-US" sz="3200"/>
              <a:t>Strict separation between the stages.</a:t>
            </a:r>
            <a:endParaRPr sz="3200"/>
          </a:p>
          <a:p>
            <a:pPr indent="-431800" lvl="0" marL="457200" rtl="0" algn="l">
              <a:lnSpc>
                <a:spcPct val="115000"/>
              </a:lnSpc>
              <a:spcBef>
                <a:spcPts val="1000"/>
              </a:spcBef>
              <a:spcAft>
                <a:spcPts val="0"/>
              </a:spcAft>
              <a:buSzPts val="3200"/>
              <a:buChar char="●"/>
            </a:pPr>
            <a:r>
              <a:rPr lang="en-US" sz="3200"/>
              <a:t>Every Release - Unique Release ID</a:t>
            </a:r>
            <a:endParaRPr sz="3200"/>
          </a:p>
          <a:p>
            <a:pPr indent="-431800" lvl="0" marL="457200" rtl="0" algn="l">
              <a:lnSpc>
                <a:spcPct val="115000"/>
              </a:lnSpc>
              <a:spcBef>
                <a:spcPts val="1000"/>
              </a:spcBef>
              <a:spcAft>
                <a:spcPts val="0"/>
              </a:spcAft>
              <a:buSzPts val="3200"/>
              <a:buChar char="●"/>
            </a:pPr>
            <a:r>
              <a:rPr lang="en-US" sz="3200"/>
              <a:t>Releases are Immutable</a:t>
            </a:r>
            <a:endParaRPr sz="3200"/>
          </a:p>
          <a:p>
            <a:pPr indent="-431800" lvl="0" marL="457200" rtl="0" algn="l">
              <a:lnSpc>
                <a:spcPct val="115000"/>
              </a:lnSpc>
              <a:spcBef>
                <a:spcPts val="1000"/>
              </a:spcBef>
              <a:spcAft>
                <a:spcPts val="0"/>
              </a:spcAft>
              <a:buSzPts val="3200"/>
              <a:buChar char="●"/>
            </a:pPr>
            <a:r>
              <a:rPr lang="en-US" sz="3200"/>
              <a:t>Run stage - automated</a:t>
            </a:r>
            <a:endParaRPr sz="3200"/>
          </a:p>
          <a:p>
            <a:pPr indent="-431800" lvl="0" marL="457200" rtl="0" algn="l">
              <a:lnSpc>
                <a:spcPct val="115000"/>
              </a:lnSpc>
              <a:spcBef>
                <a:spcPts val="1000"/>
              </a:spcBef>
              <a:spcAft>
                <a:spcPts val="0"/>
              </a:spcAft>
              <a:buSzPts val="3200"/>
              <a:buChar char="●"/>
            </a:pPr>
            <a:r>
              <a:rPr lang="en-US" sz="3200"/>
              <a:t>Run stage should be kept simple</a:t>
            </a:r>
            <a:endParaRPr sz="3200"/>
          </a:p>
        </p:txBody>
      </p:sp>
      <p:sp>
        <p:nvSpPr>
          <p:cNvPr id="407" name="Google Shape;407;p40"/>
          <p:cNvSpPr txBox="1"/>
          <p:nvPr/>
        </p:nvSpPr>
        <p:spPr>
          <a:xfrm>
            <a:off x="190400" y="1237363"/>
            <a:ext cx="1110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Strictly separate build and run stages</a:t>
            </a:r>
            <a:endParaRPr i="1" sz="3000">
              <a:solidFill>
                <a:schemeClr val="dk2"/>
              </a:solidFill>
              <a:latin typeface="Calibri"/>
              <a:ea typeface="Calibri"/>
              <a:cs typeface="Calibri"/>
              <a:sym typeface="Calibri"/>
            </a:endParaRPr>
          </a:p>
        </p:txBody>
      </p:sp>
      <p:sp>
        <p:nvSpPr>
          <p:cNvPr id="408" name="Google Shape;408;p40"/>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5. Build, release, run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0" st="0"/>
                                            </p:txEl>
                                          </p:spTgt>
                                        </p:tgtEl>
                                        <p:attrNameLst>
                                          <p:attrName>style.visibility</p:attrName>
                                        </p:attrNameLst>
                                      </p:cBhvr>
                                      <p:to>
                                        <p:strVal val="visible"/>
                                      </p:to>
                                    </p:set>
                                    <p:animEffect filter="fade" transition="in">
                                      <p:cBhvr>
                                        <p:cTn dur="1000"/>
                                        <p:tgtEl>
                                          <p:spTgt spid="4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1" st="1"/>
                                            </p:txEl>
                                          </p:spTgt>
                                        </p:tgtEl>
                                        <p:attrNameLst>
                                          <p:attrName>style.visibility</p:attrName>
                                        </p:attrNameLst>
                                      </p:cBhvr>
                                      <p:to>
                                        <p:strVal val="visible"/>
                                      </p:to>
                                    </p:set>
                                    <p:animEffect filter="fade" transition="in">
                                      <p:cBhvr>
                                        <p:cTn dur="1000"/>
                                        <p:tgtEl>
                                          <p:spTgt spid="4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2" st="2"/>
                                            </p:txEl>
                                          </p:spTgt>
                                        </p:tgtEl>
                                        <p:attrNameLst>
                                          <p:attrName>style.visibility</p:attrName>
                                        </p:attrNameLst>
                                      </p:cBhvr>
                                      <p:to>
                                        <p:strVal val="visible"/>
                                      </p:to>
                                    </p:set>
                                    <p:animEffect filter="fade" transition="in">
                                      <p:cBhvr>
                                        <p:cTn dur="1000"/>
                                        <p:tgtEl>
                                          <p:spTgt spid="4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3" st="3"/>
                                            </p:txEl>
                                          </p:spTgt>
                                        </p:tgtEl>
                                        <p:attrNameLst>
                                          <p:attrName>style.visibility</p:attrName>
                                        </p:attrNameLst>
                                      </p:cBhvr>
                                      <p:to>
                                        <p:strVal val="visible"/>
                                      </p:to>
                                    </p:set>
                                    <p:animEffect filter="fade" transition="in">
                                      <p:cBhvr>
                                        <p:cTn dur="1000"/>
                                        <p:tgtEl>
                                          <p:spTgt spid="4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4" st="4"/>
                                            </p:txEl>
                                          </p:spTgt>
                                        </p:tgtEl>
                                        <p:attrNameLst>
                                          <p:attrName>style.visibility</p:attrName>
                                        </p:attrNameLst>
                                      </p:cBhvr>
                                      <p:to>
                                        <p:strVal val="visible"/>
                                      </p:to>
                                    </p:set>
                                    <p:animEffect filter="fade" transition="in">
                                      <p:cBhvr>
                                        <p:cTn dur="1000"/>
                                        <p:tgtEl>
                                          <p:spTgt spid="40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41"/>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415" name="Google Shape;415;p41"/>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5. Build, release, run</a:t>
            </a:r>
            <a:endParaRPr/>
          </a:p>
        </p:txBody>
      </p:sp>
      <p:pic>
        <p:nvPicPr>
          <p:cNvPr id="416" name="Google Shape;416;p41"/>
          <p:cNvPicPr preferRelativeResize="0"/>
          <p:nvPr/>
        </p:nvPicPr>
        <p:blipFill>
          <a:blip r:embed="rId3">
            <a:alphaModFix/>
          </a:blip>
          <a:stretch>
            <a:fillRect/>
          </a:stretch>
        </p:blipFill>
        <p:spPr>
          <a:xfrm>
            <a:off x="6331600" y="2874525"/>
            <a:ext cx="5358599" cy="2229550"/>
          </a:xfrm>
          <a:prstGeom prst="rect">
            <a:avLst/>
          </a:prstGeom>
          <a:noFill/>
          <a:ln>
            <a:noFill/>
          </a:ln>
        </p:spPr>
      </p:pic>
      <p:pic>
        <p:nvPicPr>
          <p:cNvPr id="417" name="Google Shape;417;p41"/>
          <p:cNvPicPr preferRelativeResize="0"/>
          <p:nvPr/>
        </p:nvPicPr>
        <p:blipFill>
          <a:blip r:embed="rId4">
            <a:alphaModFix/>
          </a:blip>
          <a:stretch>
            <a:fillRect/>
          </a:stretch>
        </p:blipFill>
        <p:spPr>
          <a:xfrm>
            <a:off x="567825" y="1763525"/>
            <a:ext cx="5312250" cy="4874649"/>
          </a:xfrm>
          <a:prstGeom prst="rect">
            <a:avLst/>
          </a:prstGeom>
          <a:noFill/>
          <a:ln>
            <a:noFill/>
          </a:ln>
        </p:spPr>
      </p:pic>
      <p:sp>
        <p:nvSpPr>
          <p:cNvPr id="418" name="Google Shape;418;p41"/>
          <p:cNvSpPr txBox="1"/>
          <p:nvPr/>
        </p:nvSpPr>
        <p:spPr>
          <a:xfrm>
            <a:off x="190400" y="1155338"/>
            <a:ext cx="1110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ST6 Meme Generator</a:t>
            </a:r>
            <a:r>
              <a:rPr i="1" lang="en-US" sz="3000">
                <a:solidFill>
                  <a:schemeClr val="hlink"/>
                </a:solidFill>
                <a:uFill>
                  <a:noFill/>
                </a:uFill>
                <a:latin typeface="Calibri"/>
                <a:ea typeface="Calibri"/>
                <a:cs typeface="Calibri"/>
                <a:sym typeface="Calibri"/>
                <a:hlinkClick r:id="rId5"/>
              </a:rPr>
              <a:t>*</a:t>
            </a:r>
            <a:endParaRPr i="1" sz="3000">
              <a:solidFill>
                <a:schemeClr val="dk2"/>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42"/>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425" name="Google Shape;425;p42"/>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6</a:t>
            </a:r>
            <a:r>
              <a:rPr lang="en-US"/>
              <a:t>. </a:t>
            </a:r>
            <a:r>
              <a:rPr lang="en-US"/>
              <a:t>Processes</a:t>
            </a:r>
            <a:endParaRPr/>
          </a:p>
        </p:txBody>
      </p:sp>
      <p:sp>
        <p:nvSpPr>
          <p:cNvPr id="426" name="Google Shape;426;p42"/>
          <p:cNvSpPr txBox="1"/>
          <p:nvPr/>
        </p:nvSpPr>
        <p:spPr>
          <a:xfrm>
            <a:off x="190400" y="1237363"/>
            <a:ext cx="1110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Execute the app as one or more stateless processes</a:t>
            </a:r>
            <a:endParaRPr i="1" sz="3000">
              <a:solidFill>
                <a:schemeClr val="dk2"/>
              </a:solidFill>
              <a:latin typeface="Calibri"/>
              <a:ea typeface="Calibri"/>
              <a:cs typeface="Calibri"/>
              <a:sym typeface="Calibri"/>
            </a:endParaRPr>
          </a:p>
        </p:txBody>
      </p:sp>
      <p:sp>
        <p:nvSpPr>
          <p:cNvPr id="427" name="Google Shape;427;p42"/>
          <p:cNvSpPr txBox="1"/>
          <p:nvPr>
            <p:ph idx="1" type="body"/>
          </p:nvPr>
        </p:nvSpPr>
        <p:spPr>
          <a:xfrm>
            <a:off x="190400" y="2141775"/>
            <a:ext cx="11336400" cy="4255500"/>
          </a:xfrm>
          <a:prstGeom prst="rect">
            <a:avLst/>
          </a:prstGeom>
          <a:noFill/>
          <a:ln>
            <a:noFill/>
          </a:ln>
        </p:spPr>
        <p:txBody>
          <a:bodyPr anchorCtr="0" anchor="t" bIns="36000" lIns="108000" spcFirstLastPara="1" rIns="108000" wrap="square" tIns="36000">
            <a:noAutofit/>
          </a:bodyPr>
          <a:lstStyle/>
          <a:p>
            <a:pPr indent="-381000" lvl="0" marL="457200" rtl="0" algn="l">
              <a:lnSpc>
                <a:spcPct val="115000"/>
              </a:lnSpc>
              <a:spcBef>
                <a:spcPts val="1000"/>
              </a:spcBef>
              <a:spcAft>
                <a:spcPts val="0"/>
              </a:spcAft>
              <a:buSzPts val="2400"/>
              <a:buChar char="●"/>
            </a:pPr>
            <a:r>
              <a:rPr lang="en-US" sz="3200"/>
              <a:t>Processes are </a:t>
            </a:r>
            <a:r>
              <a:rPr b="1" lang="en-US" sz="3200"/>
              <a:t>stateless</a:t>
            </a:r>
            <a:endParaRPr b="1" sz="3200"/>
          </a:p>
          <a:p>
            <a:pPr indent="-381000" lvl="0" marL="457200" rtl="0" algn="l">
              <a:lnSpc>
                <a:spcPct val="115000"/>
              </a:lnSpc>
              <a:spcBef>
                <a:spcPts val="1000"/>
              </a:spcBef>
              <a:spcAft>
                <a:spcPts val="0"/>
              </a:spcAft>
              <a:buSzPts val="2400"/>
              <a:buChar char="●"/>
            </a:pPr>
            <a:r>
              <a:rPr lang="en-US" sz="3200"/>
              <a:t>Process share nothing</a:t>
            </a:r>
            <a:endParaRPr sz="3200"/>
          </a:p>
          <a:p>
            <a:pPr indent="-381000" lvl="0" marL="457200" rtl="0" algn="l">
              <a:lnSpc>
                <a:spcPct val="115000"/>
              </a:lnSpc>
              <a:spcBef>
                <a:spcPts val="1000"/>
              </a:spcBef>
              <a:spcAft>
                <a:spcPts val="0"/>
              </a:spcAft>
              <a:buSzPts val="2400"/>
              <a:buChar char="●"/>
            </a:pPr>
            <a:r>
              <a:rPr lang="en-US" sz="3200"/>
              <a:t>Memspace or filesystem can be used as single-transaction cache</a:t>
            </a:r>
            <a:endParaRPr sz="3200"/>
          </a:p>
          <a:p>
            <a:pPr indent="-381000" lvl="0" marL="457200" rtl="0" algn="l">
              <a:lnSpc>
                <a:spcPct val="115000"/>
              </a:lnSpc>
              <a:spcBef>
                <a:spcPts val="1000"/>
              </a:spcBef>
              <a:spcAft>
                <a:spcPts val="0"/>
              </a:spcAft>
              <a:buSzPts val="2400"/>
              <a:buChar char="●"/>
            </a:pPr>
            <a:r>
              <a:rPr lang="en-US" sz="3200"/>
              <a:t>Never rely upon cache</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000"/>
                                        <p:tgtEl>
                                          <p:spTgt spid="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43"/>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434" name="Google Shape;434;p43"/>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7</a:t>
            </a:r>
            <a:r>
              <a:rPr lang="en-US"/>
              <a:t>. </a:t>
            </a:r>
            <a:r>
              <a:rPr lang="en-US"/>
              <a:t>Port binding</a:t>
            </a:r>
            <a:endParaRPr/>
          </a:p>
        </p:txBody>
      </p:sp>
      <p:sp>
        <p:nvSpPr>
          <p:cNvPr id="435" name="Google Shape;435;p43"/>
          <p:cNvSpPr txBox="1"/>
          <p:nvPr/>
        </p:nvSpPr>
        <p:spPr>
          <a:xfrm>
            <a:off x="190400" y="1237363"/>
            <a:ext cx="1110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Export services via port binding</a:t>
            </a:r>
            <a:endParaRPr i="1" sz="3000">
              <a:solidFill>
                <a:schemeClr val="dk2"/>
              </a:solidFill>
              <a:latin typeface="Calibri"/>
              <a:ea typeface="Calibri"/>
              <a:cs typeface="Calibri"/>
              <a:sym typeface="Calibri"/>
            </a:endParaRPr>
          </a:p>
        </p:txBody>
      </p:sp>
      <p:sp>
        <p:nvSpPr>
          <p:cNvPr id="436" name="Google Shape;436;p43"/>
          <p:cNvSpPr txBox="1"/>
          <p:nvPr>
            <p:ph idx="1" type="body"/>
          </p:nvPr>
        </p:nvSpPr>
        <p:spPr>
          <a:xfrm>
            <a:off x="190400" y="2141775"/>
            <a:ext cx="11336400" cy="4255500"/>
          </a:xfrm>
          <a:prstGeom prst="rect">
            <a:avLst/>
          </a:prstGeom>
          <a:noFill/>
          <a:ln>
            <a:noFill/>
          </a:ln>
        </p:spPr>
        <p:txBody>
          <a:bodyPr anchorCtr="0" anchor="t" bIns="36000" lIns="108000" spcFirstLastPara="1" rIns="108000" wrap="square" tIns="36000">
            <a:noAutofit/>
          </a:bodyPr>
          <a:lstStyle/>
          <a:p>
            <a:pPr indent="-381000" lvl="0" marL="457200" rtl="0" algn="l">
              <a:lnSpc>
                <a:spcPct val="115000"/>
              </a:lnSpc>
              <a:spcBef>
                <a:spcPts val="1000"/>
              </a:spcBef>
              <a:spcAft>
                <a:spcPts val="0"/>
              </a:spcAft>
              <a:buSzPts val="2400"/>
              <a:buChar char="●"/>
            </a:pPr>
            <a:r>
              <a:rPr lang="en-US" sz="3200"/>
              <a:t>Completely self-contained</a:t>
            </a:r>
            <a:endParaRPr sz="3200"/>
          </a:p>
          <a:p>
            <a:pPr indent="-381000" lvl="0" marL="457200" rtl="0" algn="l">
              <a:lnSpc>
                <a:spcPct val="115000"/>
              </a:lnSpc>
              <a:spcBef>
                <a:spcPts val="1000"/>
              </a:spcBef>
              <a:spcAft>
                <a:spcPts val="0"/>
              </a:spcAft>
              <a:buSzPts val="2400"/>
              <a:buChar char="●"/>
            </a:pPr>
            <a:r>
              <a:rPr lang="en-US" sz="3200"/>
              <a:t>E</a:t>
            </a:r>
            <a:r>
              <a:rPr lang="en-US" sz="3200"/>
              <a:t>xports HTTP as a service by binding to a port</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44"/>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443" name="Google Shape;443;p44"/>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8</a:t>
            </a:r>
            <a:r>
              <a:rPr lang="en-US"/>
              <a:t>. </a:t>
            </a:r>
            <a:r>
              <a:rPr lang="en-US"/>
              <a:t>Concurrency</a:t>
            </a:r>
            <a:endParaRPr/>
          </a:p>
        </p:txBody>
      </p:sp>
      <p:sp>
        <p:nvSpPr>
          <p:cNvPr id="444" name="Google Shape;444;p44"/>
          <p:cNvSpPr txBox="1"/>
          <p:nvPr/>
        </p:nvSpPr>
        <p:spPr>
          <a:xfrm>
            <a:off x="190400" y="1237363"/>
            <a:ext cx="1110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Scale out via the process model</a:t>
            </a:r>
            <a:endParaRPr i="1" sz="3000">
              <a:solidFill>
                <a:schemeClr val="dk2"/>
              </a:solidFill>
              <a:latin typeface="Calibri"/>
              <a:ea typeface="Calibri"/>
              <a:cs typeface="Calibri"/>
              <a:sym typeface="Calibri"/>
            </a:endParaRPr>
          </a:p>
        </p:txBody>
      </p:sp>
      <p:sp>
        <p:nvSpPr>
          <p:cNvPr id="445" name="Google Shape;445;p44"/>
          <p:cNvSpPr txBox="1"/>
          <p:nvPr>
            <p:ph idx="1" type="body"/>
          </p:nvPr>
        </p:nvSpPr>
        <p:spPr>
          <a:xfrm>
            <a:off x="190400" y="2141775"/>
            <a:ext cx="11336400" cy="4255500"/>
          </a:xfrm>
          <a:prstGeom prst="rect">
            <a:avLst/>
          </a:prstGeom>
          <a:noFill/>
          <a:ln>
            <a:noFill/>
          </a:ln>
        </p:spPr>
        <p:txBody>
          <a:bodyPr anchorCtr="0" anchor="t" bIns="36000" lIns="108000" spcFirstLastPara="1" rIns="108000" wrap="square" tIns="36000">
            <a:noAutofit/>
          </a:bodyPr>
          <a:lstStyle/>
          <a:p>
            <a:pPr indent="-381000" lvl="0" marL="457200" rtl="0" algn="l">
              <a:lnSpc>
                <a:spcPct val="115000"/>
              </a:lnSpc>
              <a:spcBef>
                <a:spcPts val="1000"/>
              </a:spcBef>
              <a:spcAft>
                <a:spcPts val="0"/>
              </a:spcAft>
              <a:buSzPts val="2400"/>
              <a:buChar char="●"/>
            </a:pPr>
            <a:r>
              <a:rPr lang="en-US" sz="3200"/>
              <a:t>Processes are first-class citizens</a:t>
            </a:r>
            <a:endParaRPr sz="3200"/>
          </a:p>
          <a:p>
            <a:pPr indent="-381000" lvl="0" marL="457200" rtl="0" algn="l">
              <a:lnSpc>
                <a:spcPct val="115000"/>
              </a:lnSpc>
              <a:spcBef>
                <a:spcPts val="1000"/>
              </a:spcBef>
              <a:spcAft>
                <a:spcPts val="0"/>
              </a:spcAft>
              <a:buSzPts val="2400"/>
              <a:buChar char="●"/>
            </a:pPr>
            <a:r>
              <a:rPr lang="en-US" sz="3200"/>
              <a:t>Vertical Scaling </a:t>
            </a:r>
            <a:endParaRPr sz="2400"/>
          </a:p>
          <a:p>
            <a:pPr indent="-381000" lvl="0" marL="457200" rtl="0" algn="l">
              <a:lnSpc>
                <a:spcPct val="115000"/>
              </a:lnSpc>
              <a:spcBef>
                <a:spcPts val="1000"/>
              </a:spcBef>
              <a:spcAft>
                <a:spcPts val="0"/>
              </a:spcAft>
              <a:buSzPts val="2400"/>
              <a:buChar char="●"/>
            </a:pPr>
            <a:r>
              <a:rPr lang="en-US" sz="3200"/>
              <a:t>Horizontal Scaling</a:t>
            </a:r>
            <a:endParaRPr sz="3200"/>
          </a:p>
        </p:txBody>
      </p:sp>
      <p:pic>
        <p:nvPicPr>
          <p:cNvPr id="446" name="Google Shape;446;p44"/>
          <p:cNvPicPr preferRelativeResize="0"/>
          <p:nvPr/>
        </p:nvPicPr>
        <p:blipFill>
          <a:blip r:embed="rId3">
            <a:alphaModFix/>
          </a:blip>
          <a:stretch>
            <a:fillRect/>
          </a:stretch>
        </p:blipFill>
        <p:spPr>
          <a:xfrm>
            <a:off x="6496700" y="1637278"/>
            <a:ext cx="5030100" cy="4586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18"/>
          <p:cNvSpPr txBox="1"/>
          <p:nvPr>
            <p:ph idx="1" type="body"/>
          </p:nvPr>
        </p:nvSpPr>
        <p:spPr>
          <a:xfrm>
            <a:off x="190402" y="1196125"/>
            <a:ext cx="11814000" cy="5201100"/>
          </a:xfrm>
          <a:prstGeom prst="rect">
            <a:avLst/>
          </a:prstGeom>
          <a:noFill/>
          <a:ln>
            <a:noFill/>
          </a:ln>
        </p:spPr>
        <p:txBody>
          <a:bodyPr anchorCtr="0" anchor="ctr" bIns="36000" lIns="108000" spcFirstLastPara="1" rIns="108000" wrap="square" tIns="36000">
            <a:noAutofit/>
          </a:bodyPr>
          <a:lstStyle/>
          <a:p>
            <a:pPr indent="0" lvl="0" marL="0" rtl="0" algn="ctr">
              <a:lnSpc>
                <a:spcPct val="105000"/>
              </a:lnSpc>
              <a:spcBef>
                <a:spcPts val="1200"/>
              </a:spcBef>
              <a:spcAft>
                <a:spcPts val="0"/>
              </a:spcAft>
              <a:buClr>
                <a:schemeClr val="dk1"/>
              </a:buClr>
              <a:buSzPts val="3398"/>
              <a:buNone/>
            </a:pPr>
            <a:r>
              <a:rPr i="1" lang="en-US" sz="3198"/>
              <a:t>The Important Stuff</a:t>
            </a:r>
            <a:endParaRPr i="1" sz="3198"/>
          </a:p>
        </p:txBody>
      </p:sp>
      <p:sp>
        <p:nvSpPr>
          <p:cNvPr id="216" name="Google Shape;216;p18"/>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Definition of Architecture</a:t>
            </a:r>
            <a:endParaRPr/>
          </a:p>
        </p:txBody>
      </p:sp>
      <p:sp>
        <p:nvSpPr>
          <p:cNvPr id="217" name="Google Shape;217;p18"/>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45"/>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453" name="Google Shape;453;p45"/>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9</a:t>
            </a:r>
            <a:r>
              <a:rPr lang="en-US"/>
              <a:t>. </a:t>
            </a:r>
            <a:r>
              <a:rPr lang="en-US"/>
              <a:t>Disposability</a:t>
            </a:r>
            <a:endParaRPr/>
          </a:p>
        </p:txBody>
      </p:sp>
      <p:sp>
        <p:nvSpPr>
          <p:cNvPr id="454" name="Google Shape;454;p45"/>
          <p:cNvSpPr txBox="1"/>
          <p:nvPr/>
        </p:nvSpPr>
        <p:spPr>
          <a:xfrm>
            <a:off x="190400" y="1237363"/>
            <a:ext cx="1110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Maximize robustness with fast startup and graceful shutdown</a:t>
            </a:r>
            <a:endParaRPr i="1" sz="3000">
              <a:solidFill>
                <a:schemeClr val="dk2"/>
              </a:solidFill>
              <a:latin typeface="Calibri"/>
              <a:ea typeface="Calibri"/>
              <a:cs typeface="Calibri"/>
              <a:sym typeface="Calibri"/>
            </a:endParaRPr>
          </a:p>
        </p:txBody>
      </p:sp>
      <p:sp>
        <p:nvSpPr>
          <p:cNvPr id="455" name="Google Shape;455;p45"/>
          <p:cNvSpPr txBox="1"/>
          <p:nvPr>
            <p:ph idx="1" type="body"/>
          </p:nvPr>
        </p:nvSpPr>
        <p:spPr>
          <a:xfrm>
            <a:off x="190400" y="2141775"/>
            <a:ext cx="11336400" cy="4255500"/>
          </a:xfrm>
          <a:prstGeom prst="rect">
            <a:avLst/>
          </a:prstGeom>
          <a:noFill/>
          <a:ln>
            <a:noFill/>
          </a:ln>
        </p:spPr>
        <p:txBody>
          <a:bodyPr anchorCtr="0" anchor="t" bIns="36000" lIns="108000" spcFirstLastPara="1" rIns="108000" wrap="square" tIns="36000">
            <a:noAutofit/>
          </a:bodyPr>
          <a:lstStyle/>
          <a:p>
            <a:pPr indent="-381000" lvl="0" marL="457200" rtl="0" algn="l">
              <a:lnSpc>
                <a:spcPct val="115000"/>
              </a:lnSpc>
              <a:spcBef>
                <a:spcPts val="1000"/>
              </a:spcBef>
              <a:spcAft>
                <a:spcPts val="0"/>
              </a:spcAft>
              <a:buSzPts val="2400"/>
              <a:buChar char="●"/>
            </a:pPr>
            <a:r>
              <a:rPr lang="en-US" sz="3200"/>
              <a:t>Processes are disposable</a:t>
            </a:r>
            <a:endParaRPr sz="3200"/>
          </a:p>
          <a:p>
            <a:pPr indent="-381000" lvl="1" marL="914400" rtl="0" algn="l">
              <a:lnSpc>
                <a:spcPct val="100000"/>
              </a:lnSpc>
              <a:spcBef>
                <a:spcPts val="0"/>
              </a:spcBef>
              <a:spcAft>
                <a:spcPts val="0"/>
              </a:spcAft>
              <a:buSzPts val="2400"/>
              <a:buChar char="○"/>
            </a:pPr>
            <a:r>
              <a:rPr lang="en-US" sz="2400"/>
              <a:t>fast elastic scale</a:t>
            </a:r>
            <a:endParaRPr sz="2400"/>
          </a:p>
          <a:p>
            <a:pPr indent="-381000" lvl="1" marL="914400" rtl="0" algn="l">
              <a:lnSpc>
                <a:spcPct val="100000"/>
              </a:lnSpc>
              <a:spcBef>
                <a:spcPts val="0"/>
              </a:spcBef>
              <a:spcAft>
                <a:spcPts val="0"/>
              </a:spcAft>
              <a:buSzPts val="2400"/>
              <a:buChar char="○"/>
            </a:pPr>
            <a:r>
              <a:rPr lang="en-US" sz="2400"/>
              <a:t>rapid deployment</a:t>
            </a:r>
            <a:endParaRPr sz="2400"/>
          </a:p>
          <a:p>
            <a:pPr indent="-381000" lvl="1" marL="914400" rtl="0" algn="l">
              <a:lnSpc>
                <a:spcPct val="100000"/>
              </a:lnSpc>
              <a:spcBef>
                <a:spcPts val="0"/>
              </a:spcBef>
              <a:spcAft>
                <a:spcPts val="0"/>
              </a:spcAft>
              <a:buSzPts val="2400"/>
              <a:buChar char="○"/>
            </a:pPr>
            <a:r>
              <a:rPr lang="en-US" sz="2400"/>
              <a:t>robustness of production</a:t>
            </a:r>
            <a:endParaRPr sz="2400"/>
          </a:p>
          <a:p>
            <a:pPr indent="-381000" lvl="0" marL="457200" rtl="0" algn="l">
              <a:lnSpc>
                <a:spcPct val="115000"/>
              </a:lnSpc>
              <a:spcBef>
                <a:spcPts val="1000"/>
              </a:spcBef>
              <a:spcAft>
                <a:spcPts val="0"/>
              </a:spcAft>
              <a:buSzPts val="2400"/>
              <a:buChar char="●"/>
            </a:pPr>
            <a:r>
              <a:rPr lang="en-US" sz="3200"/>
              <a:t>Strive to minimize startup time</a:t>
            </a:r>
            <a:endParaRPr sz="3200"/>
          </a:p>
          <a:p>
            <a:pPr indent="-381000" lvl="0" marL="457200" rtl="0" algn="l">
              <a:lnSpc>
                <a:spcPct val="115000"/>
              </a:lnSpc>
              <a:spcBef>
                <a:spcPts val="1000"/>
              </a:spcBef>
              <a:spcAft>
                <a:spcPts val="0"/>
              </a:spcAft>
              <a:buSzPts val="2400"/>
              <a:buChar char="●"/>
            </a:pPr>
            <a:r>
              <a:rPr lang="en-US" sz="3200"/>
              <a:t>Shut down gracefully</a:t>
            </a:r>
            <a:endParaRPr sz="3200"/>
          </a:p>
          <a:p>
            <a:pPr indent="-381000" lvl="0" marL="457200" rtl="0" algn="l">
              <a:lnSpc>
                <a:spcPct val="115000"/>
              </a:lnSpc>
              <a:spcBef>
                <a:spcPts val="1000"/>
              </a:spcBef>
              <a:spcAft>
                <a:spcPts val="0"/>
              </a:spcAft>
              <a:buSzPts val="2400"/>
              <a:buChar char="●"/>
            </a:pPr>
            <a:r>
              <a:rPr lang="en-US" sz="3200"/>
              <a:t>Robust against sudden death</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0" st="0"/>
                                            </p:txEl>
                                          </p:spTgt>
                                        </p:tgtEl>
                                        <p:attrNameLst>
                                          <p:attrName>style.visibility</p:attrName>
                                        </p:attrNameLst>
                                      </p:cBhvr>
                                      <p:to>
                                        <p:strVal val="visible"/>
                                      </p:to>
                                    </p:set>
                                    <p:animEffect filter="fade" transition="in">
                                      <p:cBhvr>
                                        <p:cTn dur="1000"/>
                                        <p:tgtEl>
                                          <p:spTgt spid="4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1" st="1"/>
                                            </p:txEl>
                                          </p:spTgt>
                                        </p:tgtEl>
                                        <p:attrNameLst>
                                          <p:attrName>style.visibility</p:attrName>
                                        </p:attrNameLst>
                                      </p:cBhvr>
                                      <p:to>
                                        <p:strVal val="visible"/>
                                      </p:to>
                                    </p:set>
                                    <p:animEffect filter="fade" transition="in">
                                      <p:cBhvr>
                                        <p:cTn dur="1000"/>
                                        <p:tgtEl>
                                          <p:spTgt spid="4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2" st="2"/>
                                            </p:txEl>
                                          </p:spTgt>
                                        </p:tgtEl>
                                        <p:attrNameLst>
                                          <p:attrName>style.visibility</p:attrName>
                                        </p:attrNameLst>
                                      </p:cBhvr>
                                      <p:to>
                                        <p:strVal val="visible"/>
                                      </p:to>
                                    </p:set>
                                    <p:animEffect filter="fade" transition="in">
                                      <p:cBhvr>
                                        <p:cTn dur="1000"/>
                                        <p:tgtEl>
                                          <p:spTgt spid="4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3" st="3"/>
                                            </p:txEl>
                                          </p:spTgt>
                                        </p:tgtEl>
                                        <p:attrNameLst>
                                          <p:attrName>style.visibility</p:attrName>
                                        </p:attrNameLst>
                                      </p:cBhvr>
                                      <p:to>
                                        <p:strVal val="visible"/>
                                      </p:to>
                                    </p:set>
                                    <p:animEffect filter="fade" transition="in">
                                      <p:cBhvr>
                                        <p:cTn dur="1000"/>
                                        <p:tgtEl>
                                          <p:spTgt spid="4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4" st="4"/>
                                            </p:txEl>
                                          </p:spTgt>
                                        </p:tgtEl>
                                        <p:attrNameLst>
                                          <p:attrName>style.visibility</p:attrName>
                                        </p:attrNameLst>
                                      </p:cBhvr>
                                      <p:to>
                                        <p:strVal val="visible"/>
                                      </p:to>
                                    </p:set>
                                    <p:animEffect filter="fade" transition="in">
                                      <p:cBhvr>
                                        <p:cTn dur="1000"/>
                                        <p:tgtEl>
                                          <p:spTgt spid="45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5" st="5"/>
                                            </p:txEl>
                                          </p:spTgt>
                                        </p:tgtEl>
                                        <p:attrNameLst>
                                          <p:attrName>style.visibility</p:attrName>
                                        </p:attrNameLst>
                                      </p:cBhvr>
                                      <p:to>
                                        <p:strVal val="visible"/>
                                      </p:to>
                                    </p:set>
                                    <p:animEffect filter="fade" transition="in">
                                      <p:cBhvr>
                                        <p:cTn dur="1000"/>
                                        <p:tgtEl>
                                          <p:spTgt spid="45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6" st="6"/>
                                            </p:txEl>
                                          </p:spTgt>
                                        </p:tgtEl>
                                        <p:attrNameLst>
                                          <p:attrName>style.visibility</p:attrName>
                                        </p:attrNameLst>
                                      </p:cBhvr>
                                      <p:to>
                                        <p:strVal val="visible"/>
                                      </p:to>
                                    </p:set>
                                    <p:animEffect filter="fade" transition="in">
                                      <p:cBhvr>
                                        <p:cTn dur="1000"/>
                                        <p:tgtEl>
                                          <p:spTgt spid="455">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46"/>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462" name="Google Shape;462;p46"/>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10</a:t>
            </a:r>
            <a:r>
              <a:rPr lang="en-US"/>
              <a:t>. </a:t>
            </a:r>
            <a:r>
              <a:rPr lang="en-US"/>
              <a:t>Dev/prod parity</a:t>
            </a:r>
            <a:endParaRPr/>
          </a:p>
        </p:txBody>
      </p:sp>
      <p:sp>
        <p:nvSpPr>
          <p:cNvPr id="463" name="Google Shape;463;p46"/>
          <p:cNvSpPr txBox="1"/>
          <p:nvPr/>
        </p:nvSpPr>
        <p:spPr>
          <a:xfrm>
            <a:off x="190400" y="1237363"/>
            <a:ext cx="1110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Keep development, staging, and production as similar as possible</a:t>
            </a:r>
            <a:endParaRPr i="1" sz="3000">
              <a:solidFill>
                <a:schemeClr val="dk2"/>
              </a:solidFill>
              <a:latin typeface="Calibri"/>
              <a:ea typeface="Calibri"/>
              <a:cs typeface="Calibri"/>
              <a:sym typeface="Calibri"/>
            </a:endParaRPr>
          </a:p>
        </p:txBody>
      </p:sp>
      <p:sp>
        <p:nvSpPr>
          <p:cNvPr id="464" name="Google Shape;464;p46"/>
          <p:cNvSpPr txBox="1"/>
          <p:nvPr>
            <p:ph idx="1" type="body"/>
          </p:nvPr>
        </p:nvSpPr>
        <p:spPr>
          <a:xfrm>
            <a:off x="190400" y="2141775"/>
            <a:ext cx="11336400" cy="4255500"/>
          </a:xfrm>
          <a:prstGeom prst="rect">
            <a:avLst/>
          </a:prstGeom>
          <a:noFill/>
          <a:ln>
            <a:noFill/>
          </a:ln>
        </p:spPr>
        <p:txBody>
          <a:bodyPr anchorCtr="0" anchor="t" bIns="36000" lIns="108000" spcFirstLastPara="1" rIns="108000" wrap="square" tIns="36000">
            <a:noAutofit/>
          </a:bodyPr>
          <a:lstStyle/>
          <a:p>
            <a:pPr indent="-381000" lvl="0" marL="457200" rtl="0" algn="l">
              <a:lnSpc>
                <a:spcPct val="115000"/>
              </a:lnSpc>
              <a:spcBef>
                <a:spcPts val="1000"/>
              </a:spcBef>
              <a:spcAft>
                <a:spcPts val="0"/>
              </a:spcAft>
              <a:buSzPts val="2400"/>
              <a:buChar char="●"/>
            </a:pPr>
            <a:r>
              <a:rPr lang="en-US" sz="3200"/>
              <a:t>Designed for CD</a:t>
            </a:r>
            <a:endParaRPr sz="3200"/>
          </a:p>
          <a:p>
            <a:pPr indent="-381000" lvl="0" marL="457200" rtl="0" algn="l">
              <a:lnSpc>
                <a:spcPct val="115000"/>
              </a:lnSpc>
              <a:spcBef>
                <a:spcPts val="1000"/>
              </a:spcBef>
              <a:spcAft>
                <a:spcPts val="0"/>
              </a:spcAft>
              <a:buSzPts val="2400"/>
              <a:buChar char="●"/>
            </a:pPr>
            <a:r>
              <a:rPr lang="en-US" sz="3200"/>
              <a:t>Same backing services between development and production</a:t>
            </a:r>
            <a:endParaRPr sz="3200"/>
          </a:p>
        </p:txBody>
      </p:sp>
      <p:pic>
        <p:nvPicPr>
          <p:cNvPr id="465" name="Google Shape;465;p46"/>
          <p:cNvPicPr preferRelativeResize="0"/>
          <p:nvPr/>
        </p:nvPicPr>
        <p:blipFill>
          <a:blip r:embed="rId3">
            <a:alphaModFix/>
          </a:blip>
          <a:stretch>
            <a:fillRect/>
          </a:stretch>
        </p:blipFill>
        <p:spPr>
          <a:xfrm>
            <a:off x="457925" y="3692950"/>
            <a:ext cx="10801350" cy="2552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47"/>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472" name="Google Shape;472;p47"/>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10. </a:t>
            </a:r>
            <a:r>
              <a:rPr lang="en-US"/>
              <a:t>Logs</a:t>
            </a:r>
            <a:endParaRPr/>
          </a:p>
        </p:txBody>
      </p:sp>
      <p:sp>
        <p:nvSpPr>
          <p:cNvPr id="473" name="Google Shape;473;p47"/>
          <p:cNvSpPr txBox="1"/>
          <p:nvPr>
            <p:ph idx="1" type="body"/>
          </p:nvPr>
        </p:nvSpPr>
        <p:spPr>
          <a:xfrm>
            <a:off x="190400" y="1377950"/>
            <a:ext cx="11814000" cy="5019300"/>
          </a:xfrm>
          <a:prstGeom prst="rect">
            <a:avLst/>
          </a:prstGeom>
          <a:noFill/>
          <a:ln>
            <a:noFill/>
          </a:ln>
        </p:spPr>
        <p:txBody>
          <a:bodyPr anchorCtr="0" anchor="ctr" bIns="36000" lIns="108000" spcFirstLastPara="1" rIns="108000" wrap="square" tIns="36000">
            <a:noAutofit/>
          </a:bodyPr>
          <a:lstStyle/>
          <a:p>
            <a:pPr indent="0" lvl="0" marL="0" rtl="0" algn="ctr">
              <a:lnSpc>
                <a:spcPct val="105000"/>
              </a:lnSpc>
              <a:spcBef>
                <a:spcPts val="1200"/>
              </a:spcBef>
              <a:spcAft>
                <a:spcPts val="0"/>
              </a:spcAft>
              <a:buNone/>
            </a:pPr>
            <a:r>
              <a:rPr i="1" lang="en-US" sz="3198"/>
              <a:t>Logs are the stream of aggregated, time-ordered events collected from the output streams of all running processes and backing services. </a:t>
            </a:r>
            <a:endParaRPr i="1" sz="3198"/>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48"/>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480" name="Google Shape;480;p48"/>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11. Logs</a:t>
            </a:r>
            <a:endParaRPr/>
          </a:p>
        </p:txBody>
      </p:sp>
      <p:sp>
        <p:nvSpPr>
          <p:cNvPr id="481" name="Google Shape;481;p48"/>
          <p:cNvSpPr txBox="1"/>
          <p:nvPr/>
        </p:nvSpPr>
        <p:spPr>
          <a:xfrm>
            <a:off x="190400" y="1237363"/>
            <a:ext cx="1110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Treat logs as event streams</a:t>
            </a:r>
            <a:endParaRPr i="1" sz="3000">
              <a:solidFill>
                <a:schemeClr val="dk2"/>
              </a:solidFill>
              <a:latin typeface="Calibri"/>
              <a:ea typeface="Calibri"/>
              <a:cs typeface="Calibri"/>
              <a:sym typeface="Calibri"/>
            </a:endParaRPr>
          </a:p>
        </p:txBody>
      </p:sp>
      <p:sp>
        <p:nvSpPr>
          <p:cNvPr id="482" name="Google Shape;482;p48"/>
          <p:cNvSpPr txBox="1"/>
          <p:nvPr>
            <p:ph idx="1" type="body"/>
          </p:nvPr>
        </p:nvSpPr>
        <p:spPr>
          <a:xfrm>
            <a:off x="190400" y="2141775"/>
            <a:ext cx="11336400" cy="4255500"/>
          </a:xfrm>
          <a:prstGeom prst="rect">
            <a:avLst/>
          </a:prstGeom>
          <a:noFill/>
          <a:ln>
            <a:noFill/>
          </a:ln>
        </p:spPr>
        <p:txBody>
          <a:bodyPr anchorCtr="0" anchor="t" bIns="36000" lIns="108000" spcFirstLastPara="1" rIns="108000" wrap="square" tIns="36000">
            <a:noAutofit/>
          </a:bodyPr>
          <a:lstStyle/>
          <a:p>
            <a:pPr indent="-381000" lvl="0" marL="457200" rtl="0" algn="l">
              <a:lnSpc>
                <a:spcPct val="115000"/>
              </a:lnSpc>
              <a:spcBef>
                <a:spcPts val="1000"/>
              </a:spcBef>
              <a:spcAft>
                <a:spcPts val="0"/>
              </a:spcAft>
              <a:buSzPts val="2400"/>
              <a:buChar char="●"/>
            </a:pPr>
            <a:r>
              <a:rPr lang="en-US" sz="3200"/>
              <a:t>Never concerns of routing or storage of the stream</a:t>
            </a:r>
            <a:endParaRPr sz="3200"/>
          </a:p>
          <a:p>
            <a:pPr indent="-381000" lvl="0" marL="457200" rtl="0" algn="l">
              <a:lnSpc>
                <a:spcPct val="115000"/>
              </a:lnSpc>
              <a:spcBef>
                <a:spcPts val="1000"/>
              </a:spcBef>
              <a:spcAft>
                <a:spcPts val="0"/>
              </a:spcAft>
              <a:buSzPts val="2400"/>
              <a:buChar char="●"/>
            </a:pPr>
            <a:r>
              <a:rPr lang="en-US" sz="3200"/>
              <a:t>Execution </a:t>
            </a:r>
            <a:r>
              <a:rPr lang="en-US" sz="3200"/>
              <a:t>environment</a:t>
            </a:r>
            <a:r>
              <a:rPr lang="en-US" sz="3200"/>
              <a:t> takes care of the stream</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xEl>
                                              <p:pRg end="0" st="0"/>
                                            </p:txEl>
                                          </p:spTgt>
                                        </p:tgtEl>
                                        <p:attrNameLst>
                                          <p:attrName>style.visibility</p:attrName>
                                        </p:attrNameLst>
                                      </p:cBhvr>
                                      <p:to>
                                        <p:strVal val="visible"/>
                                      </p:to>
                                    </p:set>
                                    <p:animEffect filter="fade" transition="in">
                                      <p:cBhvr>
                                        <p:cTn dur="1000"/>
                                        <p:tgtEl>
                                          <p:spTgt spid="4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xEl>
                                              <p:pRg end="1" st="1"/>
                                            </p:txEl>
                                          </p:spTgt>
                                        </p:tgtEl>
                                        <p:attrNameLst>
                                          <p:attrName>style.visibility</p:attrName>
                                        </p:attrNameLst>
                                      </p:cBhvr>
                                      <p:to>
                                        <p:strVal val="visible"/>
                                      </p:to>
                                    </p:set>
                                    <p:animEffect filter="fade" transition="in">
                                      <p:cBhvr>
                                        <p:cTn dur="1000"/>
                                        <p:tgtEl>
                                          <p:spTgt spid="48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49"/>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489" name="Google Shape;489;p49"/>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12. </a:t>
            </a:r>
            <a:r>
              <a:rPr lang="en-US"/>
              <a:t>Admin processes</a:t>
            </a:r>
            <a:endParaRPr/>
          </a:p>
        </p:txBody>
      </p:sp>
      <p:sp>
        <p:nvSpPr>
          <p:cNvPr id="490" name="Google Shape;490;p49"/>
          <p:cNvSpPr txBox="1"/>
          <p:nvPr/>
        </p:nvSpPr>
        <p:spPr>
          <a:xfrm>
            <a:off x="190400" y="1237363"/>
            <a:ext cx="1110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Run admin/management tasks as one-off processes</a:t>
            </a:r>
            <a:endParaRPr i="1" sz="3000">
              <a:solidFill>
                <a:schemeClr val="dk2"/>
              </a:solidFill>
              <a:latin typeface="Calibri"/>
              <a:ea typeface="Calibri"/>
              <a:cs typeface="Calibri"/>
              <a:sym typeface="Calibri"/>
            </a:endParaRPr>
          </a:p>
        </p:txBody>
      </p:sp>
      <p:sp>
        <p:nvSpPr>
          <p:cNvPr id="491" name="Google Shape;491;p49"/>
          <p:cNvSpPr txBox="1"/>
          <p:nvPr>
            <p:ph idx="1" type="body"/>
          </p:nvPr>
        </p:nvSpPr>
        <p:spPr>
          <a:xfrm>
            <a:off x="190400" y="2141775"/>
            <a:ext cx="11336400" cy="4255500"/>
          </a:xfrm>
          <a:prstGeom prst="rect">
            <a:avLst/>
          </a:prstGeom>
          <a:noFill/>
          <a:ln>
            <a:noFill/>
          </a:ln>
        </p:spPr>
        <p:txBody>
          <a:bodyPr anchorCtr="0" anchor="t" bIns="36000" lIns="108000" spcFirstLastPara="1" rIns="108000" wrap="square" tIns="36000">
            <a:noAutofit/>
          </a:bodyPr>
          <a:lstStyle/>
          <a:p>
            <a:pPr indent="-381000" lvl="0" marL="457200" rtl="0" algn="l">
              <a:lnSpc>
                <a:spcPct val="115000"/>
              </a:lnSpc>
              <a:spcBef>
                <a:spcPts val="1000"/>
              </a:spcBef>
              <a:spcAft>
                <a:spcPts val="0"/>
              </a:spcAft>
              <a:buSzPts val="2400"/>
              <a:buChar char="●"/>
            </a:pPr>
            <a:r>
              <a:rPr lang="en-US" sz="3200"/>
              <a:t>Run in an identical environment as the regular long-running processes of the app</a:t>
            </a:r>
            <a:endParaRPr sz="3200"/>
          </a:p>
          <a:p>
            <a:pPr indent="-381000" lvl="0" marL="457200" rtl="0" algn="l">
              <a:lnSpc>
                <a:spcPct val="115000"/>
              </a:lnSpc>
              <a:spcBef>
                <a:spcPts val="1000"/>
              </a:spcBef>
              <a:spcAft>
                <a:spcPts val="0"/>
              </a:spcAft>
              <a:buSzPts val="2400"/>
              <a:buChar char="●"/>
            </a:pPr>
            <a:r>
              <a:rPr lang="en-US" sz="3200"/>
              <a:t>M</a:t>
            </a:r>
            <a:r>
              <a:rPr lang="en-US" sz="3200"/>
              <a:t>ust ship with application code to avoid synchronization issues</a:t>
            </a:r>
            <a:endParaRPr sz="3200"/>
          </a:p>
          <a:p>
            <a:pPr indent="-381000" lvl="0" marL="457200" rtl="0" algn="l">
              <a:lnSpc>
                <a:spcPct val="115000"/>
              </a:lnSpc>
              <a:spcBef>
                <a:spcPts val="1000"/>
              </a:spcBef>
              <a:spcAft>
                <a:spcPts val="0"/>
              </a:spcAft>
              <a:buSzPts val="2400"/>
              <a:buChar char="●"/>
            </a:pPr>
            <a:r>
              <a:rPr lang="en-US" sz="3200"/>
              <a:t>Use same isolation techniques </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xEl>
                                              <p:pRg end="0" st="0"/>
                                            </p:txEl>
                                          </p:spTgt>
                                        </p:tgtEl>
                                        <p:attrNameLst>
                                          <p:attrName>style.visibility</p:attrName>
                                        </p:attrNameLst>
                                      </p:cBhvr>
                                      <p:to>
                                        <p:strVal val="visible"/>
                                      </p:to>
                                    </p:set>
                                    <p:animEffect filter="fade" transition="in">
                                      <p:cBhvr>
                                        <p:cTn dur="1000"/>
                                        <p:tgtEl>
                                          <p:spTgt spid="4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xEl>
                                              <p:pRg end="1" st="1"/>
                                            </p:txEl>
                                          </p:spTgt>
                                        </p:tgtEl>
                                        <p:attrNameLst>
                                          <p:attrName>style.visibility</p:attrName>
                                        </p:attrNameLst>
                                      </p:cBhvr>
                                      <p:to>
                                        <p:strVal val="visible"/>
                                      </p:to>
                                    </p:set>
                                    <p:animEffect filter="fade" transition="in">
                                      <p:cBhvr>
                                        <p:cTn dur="1000"/>
                                        <p:tgtEl>
                                          <p:spTgt spid="4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xEl>
                                              <p:pRg end="2" st="2"/>
                                            </p:txEl>
                                          </p:spTgt>
                                        </p:tgtEl>
                                        <p:attrNameLst>
                                          <p:attrName>style.visibility</p:attrName>
                                        </p:attrNameLst>
                                      </p:cBhvr>
                                      <p:to>
                                        <p:strVal val="visible"/>
                                      </p:to>
                                    </p:set>
                                    <p:animEffect filter="fade" transition="in">
                                      <p:cBhvr>
                                        <p:cTn dur="1000"/>
                                        <p:tgtEl>
                                          <p:spTgt spid="49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50"/>
          <p:cNvSpPr txBox="1"/>
          <p:nvPr>
            <p:ph idx="1" type="body"/>
          </p:nvPr>
        </p:nvSpPr>
        <p:spPr>
          <a:xfrm>
            <a:off x="615109" y="4704825"/>
            <a:ext cx="10961700" cy="768000"/>
          </a:xfrm>
          <a:prstGeom prst="rect">
            <a:avLst/>
          </a:prstGeom>
          <a:noFill/>
          <a:ln>
            <a:noFill/>
          </a:ln>
        </p:spPr>
        <p:txBody>
          <a:bodyPr anchorCtr="0" anchor="ctr" bIns="36000" lIns="108000" spcFirstLastPara="1" rIns="108000" wrap="square" tIns="36000">
            <a:noAutofit/>
          </a:bodyPr>
          <a:lstStyle/>
          <a:p>
            <a:pPr indent="0" lvl="0" marL="0" rtl="0" algn="ctr">
              <a:lnSpc>
                <a:spcPct val="105000"/>
              </a:lnSpc>
              <a:spcBef>
                <a:spcPts val="0"/>
              </a:spcBef>
              <a:spcAft>
                <a:spcPts val="0"/>
              </a:spcAft>
              <a:buClr>
                <a:schemeClr val="dk1"/>
              </a:buClr>
              <a:buSzPts val="5396"/>
              <a:buNone/>
            </a:pPr>
            <a:r>
              <a:rPr lang="en-US"/>
              <a:t>React Best Practices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51"/>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505" name="Google Shape;505;p51"/>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Setup IDE</a:t>
            </a:r>
            <a:endParaRPr/>
          </a:p>
        </p:txBody>
      </p:sp>
      <p:sp>
        <p:nvSpPr>
          <p:cNvPr id="506" name="Google Shape;506;p51"/>
          <p:cNvSpPr txBox="1"/>
          <p:nvPr>
            <p:ph idx="1" type="body"/>
          </p:nvPr>
        </p:nvSpPr>
        <p:spPr>
          <a:xfrm>
            <a:off x="190400" y="1135650"/>
            <a:ext cx="11449800" cy="1387800"/>
          </a:xfrm>
          <a:prstGeom prst="rect">
            <a:avLst/>
          </a:prstGeom>
          <a:noFill/>
          <a:ln>
            <a:noFill/>
          </a:ln>
        </p:spPr>
        <p:txBody>
          <a:bodyPr anchorCtr="0" anchor="t" bIns="36000" lIns="108000" spcFirstLastPara="1" rIns="108000" wrap="square" tIns="36000">
            <a:noAutofit/>
          </a:bodyPr>
          <a:lstStyle/>
          <a:p>
            <a:pPr indent="-381000" lvl="0" marL="457200" rtl="0" algn="l">
              <a:lnSpc>
                <a:spcPct val="115000"/>
              </a:lnSpc>
              <a:spcBef>
                <a:spcPts val="1000"/>
              </a:spcBef>
              <a:spcAft>
                <a:spcPts val="0"/>
              </a:spcAft>
              <a:buSzPts val="2400"/>
              <a:buChar char="●"/>
            </a:pPr>
            <a:r>
              <a:rPr lang="en-US" sz="3200"/>
              <a:t>Install Extensions/Plugins</a:t>
            </a:r>
            <a:endParaRPr sz="3200"/>
          </a:p>
          <a:p>
            <a:pPr indent="-381000" lvl="0" marL="457200" rtl="0" algn="l">
              <a:lnSpc>
                <a:spcPct val="115000"/>
              </a:lnSpc>
              <a:spcBef>
                <a:spcPts val="1000"/>
              </a:spcBef>
              <a:spcAft>
                <a:spcPts val="0"/>
              </a:spcAft>
              <a:buSzPts val="2400"/>
              <a:buChar char="●"/>
            </a:pPr>
            <a:r>
              <a:rPr lang="en-US" sz="3200"/>
              <a:t>Configure Debugger</a:t>
            </a:r>
            <a:r>
              <a:rPr baseline="30000" lang="en-US" sz="3200">
                <a:uFill>
                  <a:noFill/>
                </a:uFill>
                <a:hlinkClick r:id="rId3"/>
              </a:rPr>
              <a:t>*</a:t>
            </a:r>
            <a:endParaRPr sz="3200"/>
          </a:p>
        </p:txBody>
      </p:sp>
      <p:pic>
        <p:nvPicPr>
          <p:cNvPr id="507" name="Google Shape;507;p51"/>
          <p:cNvPicPr preferRelativeResize="0"/>
          <p:nvPr/>
        </p:nvPicPr>
        <p:blipFill>
          <a:blip r:embed="rId4">
            <a:alphaModFix/>
          </a:blip>
          <a:stretch>
            <a:fillRect/>
          </a:stretch>
        </p:blipFill>
        <p:spPr>
          <a:xfrm>
            <a:off x="2051200" y="2523525"/>
            <a:ext cx="7313876" cy="41362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52"/>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514" name="Google Shape;514;p52"/>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Use PropTypes</a:t>
            </a:r>
            <a:endParaRPr/>
          </a:p>
        </p:txBody>
      </p:sp>
      <p:sp>
        <p:nvSpPr>
          <p:cNvPr id="515" name="Google Shape;515;p52"/>
          <p:cNvSpPr txBox="1"/>
          <p:nvPr>
            <p:ph idx="1" type="body"/>
          </p:nvPr>
        </p:nvSpPr>
        <p:spPr>
          <a:xfrm>
            <a:off x="190400" y="1135650"/>
            <a:ext cx="11449800" cy="2072700"/>
          </a:xfrm>
          <a:prstGeom prst="rect">
            <a:avLst/>
          </a:prstGeom>
          <a:noFill/>
          <a:ln>
            <a:noFill/>
          </a:ln>
        </p:spPr>
        <p:txBody>
          <a:bodyPr anchorCtr="0" anchor="t" bIns="36000" lIns="108000" spcFirstLastPara="1" rIns="108000" wrap="square" tIns="36000">
            <a:noAutofit/>
          </a:bodyPr>
          <a:lstStyle/>
          <a:p>
            <a:pPr indent="-381000" lvl="0" marL="457200" rtl="0" algn="l">
              <a:lnSpc>
                <a:spcPct val="115000"/>
              </a:lnSpc>
              <a:spcBef>
                <a:spcPts val="1000"/>
              </a:spcBef>
              <a:spcAft>
                <a:spcPts val="0"/>
              </a:spcAft>
              <a:buSzPts val="2400"/>
              <a:buChar char="●"/>
            </a:pPr>
            <a:r>
              <a:rPr lang="en-US" sz="3200"/>
              <a:t>Document  Expected Props’ Types</a:t>
            </a:r>
            <a:endParaRPr sz="3200"/>
          </a:p>
          <a:p>
            <a:pPr indent="-381000" lvl="0" marL="457200" rtl="0" algn="l">
              <a:lnSpc>
                <a:spcPct val="115000"/>
              </a:lnSpc>
              <a:spcBef>
                <a:spcPts val="1000"/>
              </a:spcBef>
              <a:spcAft>
                <a:spcPts val="0"/>
              </a:spcAft>
              <a:buSzPts val="2400"/>
              <a:buChar char="●"/>
            </a:pPr>
            <a:r>
              <a:rPr lang="en-US" sz="3200"/>
              <a:t>Validate Expected Props</a:t>
            </a:r>
            <a:endParaRPr sz="3200"/>
          </a:p>
          <a:p>
            <a:pPr indent="-381000" lvl="0" marL="457200" rtl="0" algn="l">
              <a:lnSpc>
                <a:spcPct val="115000"/>
              </a:lnSpc>
              <a:spcBef>
                <a:spcPts val="1000"/>
              </a:spcBef>
              <a:spcAft>
                <a:spcPts val="0"/>
              </a:spcAft>
              <a:buSzPts val="2400"/>
              <a:buChar char="●"/>
            </a:pPr>
            <a:r>
              <a:rPr lang="en-US" sz="3200"/>
              <a:t>Set Default Values*</a:t>
            </a:r>
            <a:endParaRPr sz="3200"/>
          </a:p>
        </p:txBody>
      </p:sp>
      <p:pic>
        <p:nvPicPr>
          <p:cNvPr id="516" name="Google Shape;516;p52"/>
          <p:cNvPicPr preferRelativeResize="0"/>
          <p:nvPr/>
        </p:nvPicPr>
        <p:blipFill>
          <a:blip r:embed="rId3">
            <a:alphaModFix/>
          </a:blip>
          <a:stretch>
            <a:fillRect/>
          </a:stretch>
        </p:blipFill>
        <p:spPr>
          <a:xfrm>
            <a:off x="4865325" y="1934925"/>
            <a:ext cx="6998999" cy="42055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xEl>
                                              <p:pRg end="0" st="0"/>
                                            </p:txEl>
                                          </p:spTgt>
                                        </p:tgtEl>
                                        <p:attrNameLst>
                                          <p:attrName>style.visibility</p:attrName>
                                        </p:attrNameLst>
                                      </p:cBhvr>
                                      <p:to>
                                        <p:strVal val="visible"/>
                                      </p:to>
                                    </p:set>
                                    <p:animEffect filter="fade" transition="in">
                                      <p:cBhvr>
                                        <p:cTn dur="1000"/>
                                        <p:tgtEl>
                                          <p:spTgt spid="5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xEl>
                                              <p:pRg end="1" st="1"/>
                                            </p:txEl>
                                          </p:spTgt>
                                        </p:tgtEl>
                                        <p:attrNameLst>
                                          <p:attrName>style.visibility</p:attrName>
                                        </p:attrNameLst>
                                      </p:cBhvr>
                                      <p:to>
                                        <p:strVal val="visible"/>
                                      </p:to>
                                    </p:set>
                                    <p:animEffect filter="fade" transition="in">
                                      <p:cBhvr>
                                        <p:cTn dur="1000"/>
                                        <p:tgtEl>
                                          <p:spTgt spid="5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xEl>
                                              <p:pRg end="2" st="2"/>
                                            </p:txEl>
                                          </p:spTgt>
                                        </p:tgtEl>
                                        <p:attrNameLst>
                                          <p:attrName>style.visibility</p:attrName>
                                        </p:attrNameLst>
                                      </p:cBhvr>
                                      <p:to>
                                        <p:strVal val="visible"/>
                                      </p:to>
                                    </p:set>
                                    <p:animEffect filter="fade" transition="in">
                                      <p:cBhvr>
                                        <p:cTn dur="1000"/>
                                        <p:tgtEl>
                                          <p:spTgt spid="515">
                                            <p:txEl>
                                              <p:pRg end="2" st="2"/>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53"/>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523" name="Google Shape;523;p53"/>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Use Linters</a:t>
            </a:r>
            <a:endParaRPr/>
          </a:p>
        </p:txBody>
      </p:sp>
      <p:sp>
        <p:nvSpPr>
          <p:cNvPr id="524" name="Google Shape;524;p53"/>
          <p:cNvSpPr txBox="1"/>
          <p:nvPr>
            <p:ph idx="1" type="body"/>
          </p:nvPr>
        </p:nvSpPr>
        <p:spPr>
          <a:xfrm>
            <a:off x="190400" y="1135650"/>
            <a:ext cx="11449800" cy="3178800"/>
          </a:xfrm>
          <a:prstGeom prst="rect">
            <a:avLst/>
          </a:prstGeom>
          <a:noFill/>
          <a:ln>
            <a:noFill/>
          </a:ln>
        </p:spPr>
        <p:txBody>
          <a:bodyPr anchorCtr="0" anchor="t" bIns="36000" lIns="108000" spcFirstLastPara="1" rIns="108000" wrap="square" tIns="36000">
            <a:noAutofit/>
          </a:bodyPr>
          <a:lstStyle/>
          <a:p>
            <a:pPr indent="-381000" lvl="0" marL="457200" rtl="0" algn="l">
              <a:lnSpc>
                <a:spcPct val="115000"/>
              </a:lnSpc>
              <a:spcBef>
                <a:spcPts val="1000"/>
              </a:spcBef>
              <a:spcAft>
                <a:spcPts val="0"/>
              </a:spcAft>
              <a:buSzPts val="2400"/>
              <a:buChar char="●"/>
            </a:pPr>
            <a:r>
              <a:rPr lang="en-US" sz="3200"/>
              <a:t>Code Consistency</a:t>
            </a:r>
            <a:endParaRPr sz="3200"/>
          </a:p>
          <a:p>
            <a:pPr indent="-431800" lvl="0" marL="457200" rtl="0" algn="l">
              <a:lnSpc>
                <a:spcPct val="115000"/>
              </a:lnSpc>
              <a:spcBef>
                <a:spcPts val="1000"/>
              </a:spcBef>
              <a:spcAft>
                <a:spcPts val="0"/>
              </a:spcAft>
              <a:buSzPts val="3200"/>
              <a:buChar char="●"/>
            </a:pPr>
            <a:r>
              <a:rPr lang="en-US" sz="3200"/>
              <a:t>Prevents Runtime Errors</a:t>
            </a:r>
            <a:endParaRPr sz="3200"/>
          </a:p>
          <a:p>
            <a:pPr indent="-431800" lvl="0" marL="457200" rtl="0" algn="l">
              <a:lnSpc>
                <a:spcPct val="115000"/>
              </a:lnSpc>
              <a:spcBef>
                <a:spcPts val="1000"/>
              </a:spcBef>
              <a:spcAft>
                <a:spcPts val="0"/>
              </a:spcAft>
              <a:buSzPts val="3200"/>
              <a:buChar char="●"/>
            </a:pPr>
            <a:r>
              <a:rPr lang="en-US" sz="3200"/>
              <a:t>Enforces Good Practices</a:t>
            </a:r>
            <a:endParaRPr sz="3200"/>
          </a:p>
          <a:p>
            <a:pPr indent="-431800" lvl="0" marL="457200" rtl="0" algn="l">
              <a:lnSpc>
                <a:spcPct val="115000"/>
              </a:lnSpc>
              <a:spcBef>
                <a:spcPts val="1000"/>
              </a:spcBef>
              <a:spcAft>
                <a:spcPts val="0"/>
              </a:spcAft>
              <a:buSzPts val="3200"/>
              <a:buChar char="●"/>
            </a:pPr>
            <a:r>
              <a:rPr lang="en-US" sz="3200"/>
              <a:t>Decreases Team Friction</a:t>
            </a:r>
            <a:endParaRPr sz="3200"/>
          </a:p>
        </p:txBody>
      </p:sp>
      <p:pic>
        <p:nvPicPr>
          <p:cNvPr id="525" name="Google Shape;525;p53"/>
          <p:cNvPicPr preferRelativeResize="0"/>
          <p:nvPr/>
        </p:nvPicPr>
        <p:blipFill>
          <a:blip r:embed="rId3">
            <a:alphaModFix/>
          </a:blip>
          <a:stretch>
            <a:fillRect/>
          </a:stretch>
        </p:blipFill>
        <p:spPr>
          <a:xfrm>
            <a:off x="1601788" y="4063825"/>
            <a:ext cx="8988413" cy="2238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0" st="0"/>
                                            </p:txEl>
                                          </p:spTgt>
                                        </p:tgtEl>
                                        <p:attrNameLst>
                                          <p:attrName>style.visibility</p:attrName>
                                        </p:attrNameLst>
                                      </p:cBhvr>
                                      <p:to>
                                        <p:strVal val="visible"/>
                                      </p:to>
                                    </p:set>
                                    <p:animEffect filter="fade" transition="in">
                                      <p:cBhvr>
                                        <p:cTn dur="1000"/>
                                        <p:tgtEl>
                                          <p:spTgt spid="5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1" st="1"/>
                                            </p:txEl>
                                          </p:spTgt>
                                        </p:tgtEl>
                                        <p:attrNameLst>
                                          <p:attrName>style.visibility</p:attrName>
                                        </p:attrNameLst>
                                      </p:cBhvr>
                                      <p:to>
                                        <p:strVal val="visible"/>
                                      </p:to>
                                    </p:set>
                                    <p:animEffect filter="fade" transition="in">
                                      <p:cBhvr>
                                        <p:cTn dur="1000"/>
                                        <p:tgtEl>
                                          <p:spTgt spid="5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2" st="2"/>
                                            </p:txEl>
                                          </p:spTgt>
                                        </p:tgtEl>
                                        <p:attrNameLst>
                                          <p:attrName>style.visibility</p:attrName>
                                        </p:attrNameLst>
                                      </p:cBhvr>
                                      <p:to>
                                        <p:strVal val="visible"/>
                                      </p:to>
                                    </p:set>
                                    <p:animEffect filter="fade" transition="in">
                                      <p:cBhvr>
                                        <p:cTn dur="1000"/>
                                        <p:tgtEl>
                                          <p:spTgt spid="5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xEl>
                                              <p:pRg end="3" st="3"/>
                                            </p:txEl>
                                          </p:spTgt>
                                        </p:tgtEl>
                                        <p:attrNameLst>
                                          <p:attrName>style.visibility</p:attrName>
                                        </p:attrNameLst>
                                      </p:cBhvr>
                                      <p:to>
                                        <p:strVal val="visible"/>
                                      </p:to>
                                    </p:set>
                                    <p:animEffect filter="fade" transition="in">
                                      <p:cBhvr>
                                        <p:cTn dur="1000"/>
                                        <p:tgtEl>
                                          <p:spTgt spid="52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1000"/>
                                        <p:tgtEl>
                                          <p:spTgt spid="5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pic>
        <p:nvPicPr>
          <p:cNvPr id="531" name="Google Shape;531;p54" title="snippets-video.mp4">
            <a:hlinkClick r:id="rId3"/>
          </p:cNvPr>
          <p:cNvPicPr preferRelativeResize="0"/>
          <p:nvPr/>
        </p:nvPicPr>
        <p:blipFill>
          <a:blip r:embed="rId4">
            <a:alphaModFix/>
          </a:blip>
          <a:stretch>
            <a:fillRect/>
          </a:stretch>
        </p:blipFill>
        <p:spPr>
          <a:xfrm>
            <a:off x="5541313" y="1463825"/>
            <a:ext cx="6345974" cy="4759475"/>
          </a:xfrm>
          <a:prstGeom prst="rect">
            <a:avLst/>
          </a:prstGeom>
          <a:noFill/>
          <a:ln>
            <a:noFill/>
          </a:ln>
        </p:spPr>
      </p:pic>
      <p:sp>
        <p:nvSpPr>
          <p:cNvPr id="532" name="Google Shape;532;p54"/>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533" name="Google Shape;533;p54"/>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Code-Snippets</a:t>
            </a:r>
            <a:endParaRPr/>
          </a:p>
        </p:txBody>
      </p:sp>
      <p:sp>
        <p:nvSpPr>
          <p:cNvPr id="534" name="Google Shape;534;p54"/>
          <p:cNvSpPr txBox="1"/>
          <p:nvPr>
            <p:ph idx="1" type="body"/>
          </p:nvPr>
        </p:nvSpPr>
        <p:spPr>
          <a:xfrm>
            <a:off x="190400" y="1388000"/>
            <a:ext cx="5405700" cy="5009400"/>
          </a:xfrm>
          <a:prstGeom prst="rect">
            <a:avLst/>
          </a:prstGeom>
          <a:noFill/>
          <a:ln>
            <a:noFill/>
          </a:ln>
        </p:spPr>
        <p:txBody>
          <a:bodyPr anchorCtr="0" anchor="t" bIns="36000" lIns="108000" spcFirstLastPara="1" rIns="108000" wrap="square" tIns="36000">
            <a:noAutofit/>
          </a:bodyPr>
          <a:lstStyle/>
          <a:p>
            <a:pPr indent="-381000" lvl="0" marL="457200" rtl="0" algn="l">
              <a:lnSpc>
                <a:spcPct val="115000"/>
              </a:lnSpc>
              <a:spcBef>
                <a:spcPts val="1000"/>
              </a:spcBef>
              <a:spcAft>
                <a:spcPts val="0"/>
              </a:spcAft>
              <a:buSzPts val="2400"/>
              <a:buChar char="●"/>
            </a:pPr>
            <a:r>
              <a:rPr lang="en-US" sz="3200"/>
              <a:t>Speeds up development</a:t>
            </a:r>
            <a:endParaRPr sz="3200"/>
          </a:p>
          <a:p>
            <a:pPr indent="-381000" lvl="0" marL="457200" rtl="0" algn="l">
              <a:lnSpc>
                <a:spcPct val="115000"/>
              </a:lnSpc>
              <a:spcBef>
                <a:spcPts val="1000"/>
              </a:spcBef>
              <a:spcAft>
                <a:spcPts val="0"/>
              </a:spcAft>
              <a:buSzPts val="2400"/>
              <a:buChar char="●"/>
            </a:pPr>
            <a:r>
              <a:rPr lang="en-US" sz="3200"/>
              <a:t>Keeps code consistent</a:t>
            </a:r>
            <a:endParaRPr sz="3200"/>
          </a:p>
          <a:p>
            <a:pPr indent="-381000" lvl="0" marL="457200" rtl="0" algn="l">
              <a:lnSpc>
                <a:spcPct val="115000"/>
              </a:lnSpc>
              <a:spcBef>
                <a:spcPts val="1000"/>
              </a:spcBef>
              <a:spcAft>
                <a:spcPts val="0"/>
              </a:spcAft>
              <a:buSzPts val="2400"/>
              <a:buChar char="●"/>
            </a:pPr>
            <a:r>
              <a:rPr lang="en-US" sz="3200"/>
              <a:t>Project-specific snippets</a:t>
            </a:r>
            <a:endParaRPr sz="3200"/>
          </a:p>
          <a:p>
            <a:pPr indent="-381000" lvl="0" marL="457200" rtl="0" algn="l">
              <a:lnSpc>
                <a:spcPct val="115000"/>
              </a:lnSpc>
              <a:spcBef>
                <a:spcPts val="1000"/>
              </a:spcBef>
              <a:spcAft>
                <a:spcPts val="0"/>
              </a:spcAft>
              <a:buSzPts val="2400"/>
              <a:buChar char="●"/>
            </a:pPr>
            <a:r>
              <a:rPr lang="en-US" sz="3200"/>
              <a:t>Doesn’t have to remember </a:t>
            </a:r>
            <a:r>
              <a:rPr i="1" lang="en-US" sz="3200"/>
              <a:t>the little things</a:t>
            </a:r>
            <a:endParaRPr i="1" sz="3200"/>
          </a:p>
          <a:p>
            <a:pPr indent="-381000" lvl="0" marL="457200" rtl="0" algn="l">
              <a:lnSpc>
                <a:spcPct val="115000"/>
              </a:lnSpc>
              <a:spcBef>
                <a:spcPts val="1000"/>
              </a:spcBef>
              <a:spcAft>
                <a:spcPts val="0"/>
              </a:spcAft>
              <a:buSzPts val="2400"/>
              <a:buChar char="●"/>
            </a:pPr>
            <a:r>
              <a:rPr lang="en-US" sz="3200"/>
              <a:t>Limits typing mistakes</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0" st="0"/>
                                            </p:txEl>
                                          </p:spTgt>
                                        </p:tgtEl>
                                        <p:attrNameLst>
                                          <p:attrName>style.visibility</p:attrName>
                                        </p:attrNameLst>
                                      </p:cBhvr>
                                      <p:to>
                                        <p:strVal val="visible"/>
                                      </p:to>
                                    </p:set>
                                    <p:animEffect filter="fade" transition="in">
                                      <p:cBhvr>
                                        <p:cTn dur="1000"/>
                                        <p:tgtEl>
                                          <p:spTgt spid="5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1" st="1"/>
                                            </p:txEl>
                                          </p:spTgt>
                                        </p:tgtEl>
                                        <p:attrNameLst>
                                          <p:attrName>style.visibility</p:attrName>
                                        </p:attrNameLst>
                                      </p:cBhvr>
                                      <p:to>
                                        <p:strVal val="visible"/>
                                      </p:to>
                                    </p:set>
                                    <p:animEffect filter="fade" transition="in">
                                      <p:cBhvr>
                                        <p:cTn dur="1000"/>
                                        <p:tgtEl>
                                          <p:spTgt spid="5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2" st="2"/>
                                            </p:txEl>
                                          </p:spTgt>
                                        </p:tgtEl>
                                        <p:attrNameLst>
                                          <p:attrName>style.visibility</p:attrName>
                                        </p:attrNameLst>
                                      </p:cBhvr>
                                      <p:to>
                                        <p:strVal val="visible"/>
                                      </p:to>
                                    </p:set>
                                    <p:animEffect filter="fade" transition="in">
                                      <p:cBhvr>
                                        <p:cTn dur="1000"/>
                                        <p:tgtEl>
                                          <p:spTgt spid="5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3" st="3"/>
                                            </p:txEl>
                                          </p:spTgt>
                                        </p:tgtEl>
                                        <p:attrNameLst>
                                          <p:attrName>style.visibility</p:attrName>
                                        </p:attrNameLst>
                                      </p:cBhvr>
                                      <p:to>
                                        <p:strVal val="visible"/>
                                      </p:to>
                                    </p:set>
                                    <p:animEffect filter="fade" transition="in">
                                      <p:cBhvr>
                                        <p:cTn dur="1000"/>
                                        <p:tgtEl>
                                          <p:spTgt spid="5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4" st="4"/>
                                            </p:txEl>
                                          </p:spTgt>
                                        </p:tgtEl>
                                        <p:attrNameLst>
                                          <p:attrName>style.visibility</p:attrName>
                                        </p:attrNameLst>
                                      </p:cBhvr>
                                      <p:to>
                                        <p:strVal val="visible"/>
                                      </p:to>
                                    </p:set>
                                    <p:animEffect filter="fade" transition="in">
                                      <p:cBhvr>
                                        <p:cTn dur="1000"/>
                                        <p:tgtEl>
                                          <p:spTgt spid="53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19"/>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Making Architecture Matters*</a:t>
            </a:r>
            <a:endParaRPr/>
          </a:p>
        </p:txBody>
      </p:sp>
      <p:sp>
        <p:nvSpPr>
          <p:cNvPr id="224" name="Google Shape;224;p19"/>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pic>
        <p:nvPicPr>
          <p:cNvPr id="225" name="Google Shape;225;p19"/>
          <p:cNvPicPr preferRelativeResize="0"/>
          <p:nvPr/>
        </p:nvPicPr>
        <p:blipFill>
          <a:blip r:embed="rId3">
            <a:alphaModFix/>
          </a:blip>
          <a:stretch>
            <a:fillRect/>
          </a:stretch>
        </p:blipFill>
        <p:spPr>
          <a:xfrm>
            <a:off x="2854454" y="1744450"/>
            <a:ext cx="6483092" cy="34453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55"/>
          <p:cNvSpPr/>
          <p:nvPr/>
        </p:nvSpPr>
        <p:spPr>
          <a:xfrm>
            <a:off x="5541350" y="1463800"/>
            <a:ext cx="6345900" cy="4759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5"/>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542" name="Google Shape;542;p55"/>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Code-Snippets</a:t>
            </a:r>
            <a:endParaRPr/>
          </a:p>
        </p:txBody>
      </p:sp>
      <p:sp>
        <p:nvSpPr>
          <p:cNvPr id="543" name="Google Shape;543;p55"/>
          <p:cNvSpPr txBox="1"/>
          <p:nvPr>
            <p:ph idx="1" type="body"/>
          </p:nvPr>
        </p:nvSpPr>
        <p:spPr>
          <a:xfrm>
            <a:off x="190400" y="1388000"/>
            <a:ext cx="5405700" cy="5009400"/>
          </a:xfrm>
          <a:prstGeom prst="rect">
            <a:avLst/>
          </a:prstGeom>
          <a:noFill/>
          <a:ln>
            <a:noFill/>
          </a:ln>
        </p:spPr>
        <p:txBody>
          <a:bodyPr anchorCtr="0" anchor="t" bIns="36000" lIns="108000" spcFirstLastPara="1" rIns="108000" wrap="square" tIns="36000">
            <a:noAutofit/>
          </a:bodyPr>
          <a:lstStyle/>
          <a:p>
            <a:pPr indent="-381000" lvl="0" marL="457200" rtl="0" algn="l">
              <a:lnSpc>
                <a:spcPct val="115000"/>
              </a:lnSpc>
              <a:spcBef>
                <a:spcPts val="1000"/>
              </a:spcBef>
              <a:spcAft>
                <a:spcPts val="0"/>
              </a:spcAft>
              <a:buSzPts val="2400"/>
              <a:buChar char="●"/>
            </a:pPr>
            <a:r>
              <a:rPr lang="en-US" sz="3200"/>
              <a:t>Speeds up development</a:t>
            </a:r>
            <a:endParaRPr sz="3200"/>
          </a:p>
          <a:p>
            <a:pPr indent="-381000" lvl="0" marL="457200" rtl="0" algn="l">
              <a:lnSpc>
                <a:spcPct val="115000"/>
              </a:lnSpc>
              <a:spcBef>
                <a:spcPts val="1000"/>
              </a:spcBef>
              <a:spcAft>
                <a:spcPts val="0"/>
              </a:spcAft>
              <a:buSzPts val="2400"/>
              <a:buChar char="●"/>
            </a:pPr>
            <a:r>
              <a:rPr lang="en-US" sz="3200"/>
              <a:t>Keeps code consistent</a:t>
            </a:r>
            <a:endParaRPr sz="3200"/>
          </a:p>
          <a:p>
            <a:pPr indent="-381000" lvl="0" marL="457200" rtl="0" algn="l">
              <a:lnSpc>
                <a:spcPct val="115000"/>
              </a:lnSpc>
              <a:spcBef>
                <a:spcPts val="1000"/>
              </a:spcBef>
              <a:spcAft>
                <a:spcPts val="0"/>
              </a:spcAft>
              <a:buSzPts val="2400"/>
              <a:buChar char="●"/>
            </a:pPr>
            <a:r>
              <a:rPr lang="en-US" sz="3200"/>
              <a:t>Project-specific snippets</a:t>
            </a:r>
            <a:endParaRPr sz="3200"/>
          </a:p>
          <a:p>
            <a:pPr indent="-381000" lvl="0" marL="457200" rtl="0" algn="l">
              <a:lnSpc>
                <a:spcPct val="115000"/>
              </a:lnSpc>
              <a:spcBef>
                <a:spcPts val="1000"/>
              </a:spcBef>
              <a:spcAft>
                <a:spcPts val="0"/>
              </a:spcAft>
              <a:buSzPts val="2400"/>
              <a:buChar char="●"/>
            </a:pPr>
            <a:r>
              <a:rPr lang="en-US" sz="3200"/>
              <a:t>Doesn’t have to remember </a:t>
            </a:r>
            <a:r>
              <a:rPr i="1" lang="en-US" sz="3200"/>
              <a:t>the little things</a:t>
            </a:r>
            <a:endParaRPr i="1" sz="3200"/>
          </a:p>
          <a:p>
            <a:pPr indent="-381000" lvl="0" marL="457200" rtl="0" algn="l">
              <a:lnSpc>
                <a:spcPct val="115000"/>
              </a:lnSpc>
              <a:spcBef>
                <a:spcPts val="1000"/>
              </a:spcBef>
              <a:spcAft>
                <a:spcPts val="0"/>
              </a:spcAft>
              <a:buSzPts val="2400"/>
              <a:buChar char="●"/>
            </a:pPr>
            <a:r>
              <a:rPr lang="en-US" sz="3200"/>
              <a:t>Limits typing mistakes</a:t>
            </a:r>
            <a:endParaRPr sz="3200"/>
          </a:p>
        </p:txBody>
      </p:sp>
      <p:pic>
        <p:nvPicPr>
          <p:cNvPr id="544" name="Google Shape;544;p55"/>
          <p:cNvPicPr preferRelativeResize="0"/>
          <p:nvPr/>
        </p:nvPicPr>
        <p:blipFill>
          <a:blip r:embed="rId3">
            <a:alphaModFix/>
          </a:blip>
          <a:stretch>
            <a:fillRect/>
          </a:stretch>
        </p:blipFill>
        <p:spPr>
          <a:xfrm>
            <a:off x="2673875" y="2350638"/>
            <a:ext cx="6844249" cy="2909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56"/>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551" name="Google Shape;551;p56"/>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Directory Layout</a:t>
            </a:r>
            <a:endParaRPr/>
          </a:p>
        </p:txBody>
      </p:sp>
      <p:pic>
        <p:nvPicPr>
          <p:cNvPr id="552" name="Google Shape;552;p56"/>
          <p:cNvPicPr preferRelativeResize="0"/>
          <p:nvPr/>
        </p:nvPicPr>
        <p:blipFill>
          <a:blip r:embed="rId3">
            <a:alphaModFix/>
          </a:blip>
          <a:stretch>
            <a:fillRect/>
          </a:stretch>
        </p:blipFill>
        <p:spPr>
          <a:xfrm>
            <a:off x="1332200" y="1179900"/>
            <a:ext cx="3558734" cy="5569851"/>
          </a:xfrm>
          <a:prstGeom prst="rect">
            <a:avLst/>
          </a:prstGeom>
          <a:noFill/>
          <a:ln>
            <a:noFill/>
          </a:ln>
        </p:spPr>
      </p:pic>
      <p:pic>
        <p:nvPicPr>
          <p:cNvPr id="553" name="Google Shape;553;p56"/>
          <p:cNvPicPr preferRelativeResize="0"/>
          <p:nvPr/>
        </p:nvPicPr>
        <p:blipFill>
          <a:blip r:embed="rId4">
            <a:alphaModFix/>
          </a:blip>
          <a:stretch>
            <a:fillRect/>
          </a:stretch>
        </p:blipFill>
        <p:spPr>
          <a:xfrm>
            <a:off x="6519650" y="1972525"/>
            <a:ext cx="3901025" cy="3984599"/>
          </a:xfrm>
          <a:prstGeom prst="rect">
            <a:avLst/>
          </a:prstGeom>
          <a:noFill/>
          <a:ln>
            <a:noFill/>
          </a:ln>
        </p:spPr>
      </p:pic>
      <p:pic>
        <p:nvPicPr>
          <p:cNvPr id="554" name="Google Shape;554;p56"/>
          <p:cNvPicPr preferRelativeResize="0"/>
          <p:nvPr/>
        </p:nvPicPr>
        <p:blipFill>
          <a:blip r:embed="rId5">
            <a:alphaModFix/>
          </a:blip>
          <a:stretch>
            <a:fillRect/>
          </a:stretch>
        </p:blipFill>
        <p:spPr>
          <a:xfrm>
            <a:off x="9798422" y="1314175"/>
            <a:ext cx="1999601" cy="1702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57"/>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561" name="Google Shape;561;p57"/>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Directory Layout</a:t>
            </a:r>
            <a:endParaRPr/>
          </a:p>
        </p:txBody>
      </p:sp>
      <p:sp>
        <p:nvSpPr>
          <p:cNvPr id="562" name="Google Shape;562;p57"/>
          <p:cNvSpPr txBox="1"/>
          <p:nvPr>
            <p:ph idx="1" type="body"/>
          </p:nvPr>
        </p:nvSpPr>
        <p:spPr>
          <a:xfrm>
            <a:off x="190400" y="1388000"/>
            <a:ext cx="11336400" cy="5009400"/>
          </a:xfrm>
          <a:prstGeom prst="rect">
            <a:avLst/>
          </a:prstGeom>
          <a:noFill/>
          <a:ln>
            <a:noFill/>
          </a:ln>
        </p:spPr>
        <p:txBody>
          <a:bodyPr anchorCtr="0" anchor="t" bIns="36000" lIns="108000" spcFirstLastPara="1" rIns="108000" wrap="square" tIns="36000">
            <a:noAutofit/>
          </a:bodyPr>
          <a:lstStyle/>
          <a:p>
            <a:pPr indent="-381000" lvl="0" marL="457200" rtl="0" algn="l">
              <a:lnSpc>
                <a:spcPct val="115000"/>
              </a:lnSpc>
              <a:spcBef>
                <a:spcPts val="1000"/>
              </a:spcBef>
              <a:spcAft>
                <a:spcPts val="0"/>
              </a:spcAft>
              <a:buSzPts val="2400"/>
              <a:buChar char="●"/>
            </a:pPr>
            <a:r>
              <a:rPr lang="en-US" sz="3200"/>
              <a:t>Common Components in a Separate Module</a:t>
            </a:r>
            <a:endParaRPr sz="3200"/>
          </a:p>
          <a:p>
            <a:pPr indent="-381000" lvl="0" marL="457200" rtl="0" algn="l">
              <a:lnSpc>
                <a:spcPct val="115000"/>
              </a:lnSpc>
              <a:spcBef>
                <a:spcPts val="1000"/>
              </a:spcBef>
              <a:spcAft>
                <a:spcPts val="0"/>
              </a:spcAft>
              <a:buSzPts val="2400"/>
              <a:buChar char="●"/>
            </a:pPr>
            <a:r>
              <a:rPr lang="en-US" sz="3200"/>
              <a:t>Tests and Styles next to Component that use them</a:t>
            </a:r>
            <a:endParaRPr sz="3200"/>
          </a:p>
          <a:p>
            <a:pPr indent="-381000" lvl="0" marL="457200" rtl="0" algn="l">
              <a:lnSpc>
                <a:spcPct val="115000"/>
              </a:lnSpc>
              <a:spcBef>
                <a:spcPts val="1000"/>
              </a:spcBef>
              <a:spcAft>
                <a:spcPts val="0"/>
              </a:spcAft>
              <a:buSzPts val="2400"/>
              <a:buChar char="●"/>
            </a:pPr>
            <a:r>
              <a:rPr lang="en-US" sz="3200"/>
              <a:t>Component as a Directory</a:t>
            </a:r>
            <a:endParaRPr sz="3200"/>
          </a:p>
          <a:p>
            <a:pPr indent="-381000" lvl="0" marL="457200" rtl="0" algn="l">
              <a:lnSpc>
                <a:spcPct val="115000"/>
              </a:lnSpc>
              <a:spcBef>
                <a:spcPts val="1000"/>
              </a:spcBef>
              <a:spcAft>
                <a:spcPts val="0"/>
              </a:spcAft>
              <a:buSzPts val="2400"/>
              <a:buChar char="●"/>
            </a:pPr>
            <a:r>
              <a:rPr lang="en-US" sz="3200"/>
              <a:t>Different “domain” components in own directories</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xEl>
                                              <p:pRg end="0" st="0"/>
                                            </p:txEl>
                                          </p:spTgt>
                                        </p:tgtEl>
                                        <p:attrNameLst>
                                          <p:attrName>style.visibility</p:attrName>
                                        </p:attrNameLst>
                                      </p:cBhvr>
                                      <p:to>
                                        <p:strVal val="visible"/>
                                      </p:to>
                                    </p:set>
                                    <p:animEffect filter="fade" transition="in">
                                      <p:cBhvr>
                                        <p:cTn dur="1000"/>
                                        <p:tgtEl>
                                          <p:spTgt spid="5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xEl>
                                              <p:pRg end="1" st="1"/>
                                            </p:txEl>
                                          </p:spTgt>
                                        </p:tgtEl>
                                        <p:attrNameLst>
                                          <p:attrName>style.visibility</p:attrName>
                                        </p:attrNameLst>
                                      </p:cBhvr>
                                      <p:to>
                                        <p:strVal val="visible"/>
                                      </p:to>
                                    </p:set>
                                    <p:animEffect filter="fade" transition="in">
                                      <p:cBhvr>
                                        <p:cTn dur="1000"/>
                                        <p:tgtEl>
                                          <p:spTgt spid="5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xEl>
                                              <p:pRg end="2" st="2"/>
                                            </p:txEl>
                                          </p:spTgt>
                                        </p:tgtEl>
                                        <p:attrNameLst>
                                          <p:attrName>style.visibility</p:attrName>
                                        </p:attrNameLst>
                                      </p:cBhvr>
                                      <p:to>
                                        <p:strVal val="visible"/>
                                      </p:to>
                                    </p:set>
                                    <p:animEffect filter="fade" transition="in">
                                      <p:cBhvr>
                                        <p:cTn dur="1000"/>
                                        <p:tgtEl>
                                          <p:spTgt spid="5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xEl>
                                              <p:pRg end="3" st="3"/>
                                            </p:txEl>
                                          </p:spTgt>
                                        </p:tgtEl>
                                        <p:attrNameLst>
                                          <p:attrName>style.visibility</p:attrName>
                                        </p:attrNameLst>
                                      </p:cBhvr>
                                      <p:to>
                                        <p:strVal val="visible"/>
                                      </p:to>
                                    </p:set>
                                    <p:animEffect filter="fade" transition="in">
                                      <p:cBhvr>
                                        <p:cTn dur="1000"/>
                                        <p:tgtEl>
                                          <p:spTgt spid="56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58"/>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569" name="Google Shape;569;p58"/>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Directory Layout</a:t>
            </a:r>
            <a:endParaRPr/>
          </a:p>
        </p:txBody>
      </p:sp>
      <p:pic>
        <p:nvPicPr>
          <p:cNvPr id="570" name="Google Shape;570;p58"/>
          <p:cNvPicPr preferRelativeResize="0"/>
          <p:nvPr/>
        </p:nvPicPr>
        <p:blipFill>
          <a:blip r:embed="rId3">
            <a:alphaModFix/>
          </a:blip>
          <a:stretch>
            <a:fillRect/>
          </a:stretch>
        </p:blipFill>
        <p:spPr>
          <a:xfrm>
            <a:off x="1244774" y="1917808"/>
            <a:ext cx="3689799" cy="4005742"/>
          </a:xfrm>
          <a:prstGeom prst="rect">
            <a:avLst/>
          </a:prstGeom>
          <a:noFill/>
          <a:ln>
            <a:noFill/>
          </a:ln>
        </p:spPr>
      </p:pic>
      <p:pic>
        <p:nvPicPr>
          <p:cNvPr id="571" name="Google Shape;571;p58"/>
          <p:cNvPicPr preferRelativeResize="0"/>
          <p:nvPr/>
        </p:nvPicPr>
        <p:blipFill>
          <a:blip r:embed="rId4">
            <a:alphaModFix/>
          </a:blip>
          <a:stretch>
            <a:fillRect/>
          </a:stretch>
        </p:blipFill>
        <p:spPr>
          <a:xfrm>
            <a:off x="7441638" y="1135750"/>
            <a:ext cx="3689807" cy="5569852"/>
          </a:xfrm>
          <a:prstGeom prst="rect">
            <a:avLst/>
          </a:prstGeom>
          <a:noFill/>
          <a:ln>
            <a:noFill/>
          </a:ln>
        </p:spPr>
      </p:pic>
      <p:sp>
        <p:nvSpPr>
          <p:cNvPr id="572" name="Google Shape;572;p58"/>
          <p:cNvSpPr txBox="1"/>
          <p:nvPr/>
        </p:nvSpPr>
        <p:spPr>
          <a:xfrm>
            <a:off x="190400" y="1174275"/>
            <a:ext cx="71283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Source Folders Tree</a:t>
            </a:r>
            <a:endParaRPr i="1" sz="3000">
              <a:solidFill>
                <a:schemeClr val="dk2"/>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59"/>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579" name="Google Shape;579;p59"/>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Directory Layout</a:t>
            </a:r>
            <a:endParaRPr/>
          </a:p>
        </p:txBody>
      </p:sp>
      <p:pic>
        <p:nvPicPr>
          <p:cNvPr id="580" name="Google Shape;580;p59"/>
          <p:cNvPicPr preferRelativeResize="0"/>
          <p:nvPr/>
        </p:nvPicPr>
        <p:blipFill>
          <a:blip r:embed="rId3">
            <a:alphaModFix/>
          </a:blip>
          <a:stretch>
            <a:fillRect/>
          </a:stretch>
        </p:blipFill>
        <p:spPr>
          <a:xfrm>
            <a:off x="4059864" y="2150450"/>
            <a:ext cx="4072275" cy="3393575"/>
          </a:xfrm>
          <a:prstGeom prst="rect">
            <a:avLst/>
          </a:prstGeom>
          <a:noFill/>
          <a:ln>
            <a:noFill/>
          </a:ln>
        </p:spPr>
      </p:pic>
      <p:sp>
        <p:nvSpPr>
          <p:cNvPr id="581" name="Google Shape;581;p59"/>
          <p:cNvSpPr txBox="1"/>
          <p:nvPr/>
        </p:nvSpPr>
        <p:spPr>
          <a:xfrm>
            <a:off x="190400" y="1174263"/>
            <a:ext cx="1110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Loading Component Tree</a:t>
            </a:r>
            <a:endParaRPr i="1" sz="3000">
              <a:solidFill>
                <a:schemeClr val="dk2"/>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60"/>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588" name="Google Shape;588;p60"/>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Directory Layout</a:t>
            </a:r>
            <a:endParaRPr/>
          </a:p>
        </p:txBody>
      </p:sp>
      <p:sp>
        <p:nvSpPr>
          <p:cNvPr id="589" name="Google Shape;589;p60"/>
          <p:cNvSpPr txBox="1"/>
          <p:nvPr/>
        </p:nvSpPr>
        <p:spPr>
          <a:xfrm>
            <a:off x="190400" y="1174263"/>
            <a:ext cx="1110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Characters Module Tree</a:t>
            </a:r>
            <a:endParaRPr i="1" sz="3000">
              <a:solidFill>
                <a:schemeClr val="dk2"/>
              </a:solidFill>
              <a:latin typeface="Calibri"/>
              <a:ea typeface="Calibri"/>
              <a:cs typeface="Calibri"/>
              <a:sym typeface="Calibri"/>
            </a:endParaRPr>
          </a:p>
        </p:txBody>
      </p:sp>
      <p:pic>
        <p:nvPicPr>
          <p:cNvPr id="590" name="Google Shape;590;p60"/>
          <p:cNvPicPr preferRelativeResize="0"/>
          <p:nvPr/>
        </p:nvPicPr>
        <p:blipFill>
          <a:blip r:embed="rId3">
            <a:alphaModFix/>
          </a:blip>
          <a:stretch>
            <a:fillRect/>
          </a:stretch>
        </p:blipFill>
        <p:spPr>
          <a:xfrm>
            <a:off x="152400" y="1977063"/>
            <a:ext cx="3780954" cy="4728538"/>
          </a:xfrm>
          <a:prstGeom prst="rect">
            <a:avLst/>
          </a:prstGeom>
          <a:noFill/>
          <a:ln>
            <a:noFill/>
          </a:ln>
        </p:spPr>
      </p:pic>
      <p:pic>
        <p:nvPicPr>
          <p:cNvPr id="591" name="Google Shape;591;p60"/>
          <p:cNvPicPr preferRelativeResize="0"/>
          <p:nvPr/>
        </p:nvPicPr>
        <p:blipFill>
          <a:blip r:embed="rId4">
            <a:alphaModFix/>
          </a:blip>
          <a:stretch>
            <a:fillRect/>
          </a:stretch>
        </p:blipFill>
        <p:spPr>
          <a:xfrm>
            <a:off x="5694750" y="1242099"/>
            <a:ext cx="5540076" cy="2665276"/>
          </a:xfrm>
          <a:prstGeom prst="rect">
            <a:avLst/>
          </a:prstGeom>
          <a:noFill/>
          <a:ln cap="flat" cmpd="sng" w="9525">
            <a:solidFill>
              <a:schemeClr val="dk1"/>
            </a:solidFill>
            <a:prstDash val="solid"/>
            <a:round/>
            <a:headEnd len="sm" w="sm" type="none"/>
            <a:tailEnd len="sm" w="sm" type="none"/>
          </a:ln>
        </p:spPr>
      </p:pic>
      <p:pic>
        <p:nvPicPr>
          <p:cNvPr id="592" name="Google Shape;592;p60"/>
          <p:cNvPicPr preferRelativeResize="0"/>
          <p:nvPr/>
        </p:nvPicPr>
        <p:blipFill>
          <a:blip r:embed="rId5">
            <a:alphaModFix/>
          </a:blip>
          <a:stretch>
            <a:fillRect/>
          </a:stretch>
        </p:blipFill>
        <p:spPr>
          <a:xfrm>
            <a:off x="7029529" y="4020150"/>
            <a:ext cx="2870514" cy="2645825"/>
          </a:xfrm>
          <a:prstGeom prst="rect">
            <a:avLst/>
          </a:prstGeom>
          <a:noFill/>
          <a:ln cap="flat" cmpd="sng" w="9525">
            <a:solidFill>
              <a:schemeClr val="dk1"/>
            </a:solidFill>
            <a:prstDash val="solid"/>
            <a:round/>
            <a:headEnd len="sm" w="sm" type="none"/>
            <a:tailEnd len="sm" w="sm" type="none"/>
          </a:ln>
        </p:spPr>
      </p:pic>
      <p:cxnSp>
        <p:nvCxnSpPr>
          <p:cNvPr id="593" name="Google Shape;593;p60"/>
          <p:cNvCxnSpPr/>
          <p:nvPr/>
        </p:nvCxnSpPr>
        <p:spPr>
          <a:xfrm flipH="1" rot="10800000">
            <a:off x="2312425" y="2048175"/>
            <a:ext cx="3614100" cy="1737600"/>
          </a:xfrm>
          <a:prstGeom prst="bentConnector3">
            <a:avLst>
              <a:gd fmla="val 50000" name="adj1"/>
            </a:avLst>
          </a:prstGeom>
          <a:noFill/>
          <a:ln cap="flat" cmpd="sng" w="19050">
            <a:solidFill>
              <a:schemeClr val="dk2"/>
            </a:solidFill>
            <a:prstDash val="solid"/>
            <a:round/>
            <a:headEnd len="med" w="med" type="triangle"/>
            <a:tailEnd len="med" w="med" type="none"/>
          </a:ln>
        </p:spPr>
      </p:cxnSp>
      <p:cxnSp>
        <p:nvCxnSpPr>
          <p:cNvPr id="594" name="Google Shape;594;p60"/>
          <p:cNvCxnSpPr/>
          <p:nvPr/>
        </p:nvCxnSpPr>
        <p:spPr>
          <a:xfrm flipH="1" rot="10800000">
            <a:off x="1836725" y="1717900"/>
            <a:ext cx="3858600" cy="2953200"/>
          </a:xfrm>
          <a:prstGeom prst="bentConnector3">
            <a:avLst>
              <a:gd fmla="val 50000" name="adj1"/>
            </a:avLst>
          </a:prstGeom>
          <a:noFill/>
          <a:ln cap="flat" cmpd="sng" w="28575">
            <a:solidFill>
              <a:schemeClr val="lt1"/>
            </a:solidFill>
            <a:prstDash val="solid"/>
            <a:round/>
            <a:headEnd len="med" w="med" type="none"/>
            <a:tailEnd len="med" w="med" type="triangle"/>
          </a:ln>
        </p:spPr>
      </p:cxnSp>
      <p:cxnSp>
        <p:nvCxnSpPr>
          <p:cNvPr id="595" name="Google Shape;595;p60"/>
          <p:cNvCxnSpPr>
            <a:endCxn id="592" idx="1"/>
          </p:cNvCxnSpPr>
          <p:nvPr/>
        </p:nvCxnSpPr>
        <p:spPr>
          <a:xfrm flipH="1" rot="10800000">
            <a:off x="2484229" y="5343062"/>
            <a:ext cx="4545300" cy="15300"/>
          </a:xfrm>
          <a:prstGeom prst="straightConnector1">
            <a:avLst/>
          </a:prstGeom>
          <a:noFill/>
          <a:ln cap="flat" cmpd="sng" w="28575">
            <a:solidFill>
              <a:schemeClr val="lt1"/>
            </a:solidFill>
            <a:prstDash val="solid"/>
            <a:round/>
            <a:headEnd len="med" w="med" type="none"/>
            <a:tailEnd len="med" w="med" type="triangle"/>
          </a:ln>
        </p:spPr>
      </p:cxnSp>
      <p:cxnSp>
        <p:nvCxnSpPr>
          <p:cNvPr id="596" name="Google Shape;596;p60"/>
          <p:cNvCxnSpPr/>
          <p:nvPr/>
        </p:nvCxnSpPr>
        <p:spPr>
          <a:xfrm rot="10800000">
            <a:off x="2404775" y="3785875"/>
            <a:ext cx="4704300" cy="964500"/>
          </a:xfrm>
          <a:prstGeom prst="bentConnector3">
            <a:avLst>
              <a:gd fmla="val 50000" name="adj1"/>
            </a:avLst>
          </a:prstGeom>
          <a:noFill/>
          <a:ln cap="flat" cmpd="sng" w="19050">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61"/>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603" name="Google Shape;603;p61"/>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Small and Function-Specific Components</a:t>
            </a:r>
            <a:endParaRPr/>
          </a:p>
        </p:txBody>
      </p:sp>
      <p:sp>
        <p:nvSpPr>
          <p:cNvPr id="604" name="Google Shape;604;p61"/>
          <p:cNvSpPr txBox="1"/>
          <p:nvPr>
            <p:ph idx="1" type="body"/>
          </p:nvPr>
        </p:nvSpPr>
        <p:spPr>
          <a:xfrm>
            <a:off x="190400" y="1388000"/>
            <a:ext cx="11336400" cy="3334800"/>
          </a:xfrm>
          <a:prstGeom prst="rect">
            <a:avLst/>
          </a:prstGeom>
          <a:noFill/>
          <a:ln>
            <a:noFill/>
          </a:ln>
        </p:spPr>
        <p:txBody>
          <a:bodyPr anchorCtr="0" anchor="t" bIns="36000" lIns="108000" spcFirstLastPara="1" rIns="108000" wrap="square" tIns="36000">
            <a:noAutofit/>
          </a:bodyPr>
          <a:lstStyle/>
          <a:p>
            <a:pPr indent="-381000" lvl="0" marL="457200" rtl="0" algn="l">
              <a:lnSpc>
                <a:spcPct val="115000"/>
              </a:lnSpc>
              <a:spcBef>
                <a:spcPts val="1000"/>
              </a:spcBef>
              <a:spcAft>
                <a:spcPts val="0"/>
              </a:spcAft>
              <a:buSzPts val="2400"/>
              <a:buChar char="●"/>
            </a:pPr>
            <a:r>
              <a:rPr lang="en-US" sz="3200"/>
              <a:t>Do one and only one thing</a:t>
            </a:r>
            <a:endParaRPr sz="3200"/>
          </a:p>
          <a:p>
            <a:pPr indent="-381000" lvl="0" marL="457200" rtl="0" algn="l">
              <a:lnSpc>
                <a:spcPct val="115000"/>
              </a:lnSpc>
              <a:spcBef>
                <a:spcPts val="1000"/>
              </a:spcBef>
              <a:spcAft>
                <a:spcPts val="0"/>
              </a:spcAft>
              <a:buSzPts val="2400"/>
              <a:buChar char="●"/>
            </a:pPr>
            <a:r>
              <a:rPr lang="en-US" sz="3200"/>
              <a:t>Easy to Reuse</a:t>
            </a:r>
            <a:endParaRPr sz="3200"/>
          </a:p>
          <a:p>
            <a:pPr indent="-381000" lvl="0" marL="457200" rtl="0" algn="l">
              <a:lnSpc>
                <a:spcPct val="115000"/>
              </a:lnSpc>
              <a:spcBef>
                <a:spcPts val="1000"/>
              </a:spcBef>
              <a:spcAft>
                <a:spcPts val="0"/>
              </a:spcAft>
              <a:buSzPts val="2400"/>
              <a:buChar char="●"/>
            </a:pPr>
            <a:r>
              <a:rPr lang="en-US" sz="3200"/>
              <a:t>Separation of Concerns</a:t>
            </a:r>
            <a:endParaRPr sz="3200"/>
          </a:p>
          <a:p>
            <a:pPr indent="-381000" lvl="0" marL="457200" rtl="0" algn="l">
              <a:lnSpc>
                <a:spcPct val="115000"/>
              </a:lnSpc>
              <a:spcBef>
                <a:spcPts val="1000"/>
              </a:spcBef>
              <a:spcAft>
                <a:spcPts val="0"/>
              </a:spcAft>
              <a:buSzPts val="2400"/>
              <a:buChar char="●"/>
            </a:pPr>
            <a:r>
              <a:rPr lang="en-US" sz="3200"/>
              <a:t>If you can’t generalize what component does with single simple sentence, it probably does too much, e.g.:</a:t>
            </a:r>
            <a:endParaRPr sz="3200">
              <a:solidFill>
                <a:srgbClr val="38761D"/>
              </a:solidFill>
            </a:endParaRPr>
          </a:p>
        </p:txBody>
      </p:sp>
      <p:sp>
        <p:nvSpPr>
          <p:cNvPr id="605" name="Google Shape;605;p61"/>
          <p:cNvSpPr txBox="1"/>
          <p:nvPr/>
        </p:nvSpPr>
        <p:spPr>
          <a:xfrm>
            <a:off x="252500" y="4754325"/>
            <a:ext cx="11274300" cy="1734900"/>
          </a:xfrm>
          <a:prstGeom prst="rect">
            <a:avLst/>
          </a:prstGeom>
          <a:noFill/>
          <a:ln>
            <a:noFill/>
          </a:ln>
        </p:spPr>
        <p:txBody>
          <a:bodyPr anchorCtr="0" anchor="t" bIns="91425" lIns="91425" spcFirstLastPara="1" rIns="91425" wrap="square" tIns="91425">
            <a:noAutofit/>
          </a:bodyPr>
          <a:lstStyle/>
          <a:p>
            <a:pPr indent="-431800" lvl="1" marL="914400" rtl="0" algn="l">
              <a:lnSpc>
                <a:spcPct val="115000"/>
              </a:lnSpc>
              <a:spcBef>
                <a:spcPts val="0"/>
              </a:spcBef>
              <a:spcAft>
                <a:spcPts val="0"/>
              </a:spcAft>
              <a:buClr>
                <a:srgbClr val="CC0000"/>
              </a:buClr>
              <a:buSzPts val="3200"/>
              <a:buFont typeface="Noto Sans Symbols"/>
              <a:buChar char="○"/>
            </a:pPr>
            <a:r>
              <a:rPr lang="en-US" sz="3200" strike="sngStrike">
                <a:solidFill>
                  <a:srgbClr val="CC0000"/>
                </a:solidFill>
                <a:latin typeface="Calibri"/>
                <a:ea typeface="Calibri"/>
                <a:cs typeface="Calibri"/>
                <a:sym typeface="Calibri"/>
              </a:rPr>
              <a:t>Queries starship data and calculates starships stats</a:t>
            </a:r>
            <a:endParaRPr sz="3200" strike="sngStrike">
              <a:solidFill>
                <a:srgbClr val="CC0000"/>
              </a:solidFill>
              <a:latin typeface="Calibri"/>
              <a:ea typeface="Calibri"/>
              <a:cs typeface="Calibri"/>
              <a:sym typeface="Calibri"/>
            </a:endParaRPr>
          </a:p>
          <a:p>
            <a:pPr indent="-431800" lvl="1" marL="914400" rtl="0" algn="l">
              <a:lnSpc>
                <a:spcPct val="115000"/>
              </a:lnSpc>
              <a:spcBef>
                <a:spcPts val="0"/>
              </a:spcBef>
              <a:spcAft>
                <a:spcPts val="0"/>
              </a:spcAft>
              <a:buClr>
                <a:srgbClr val="38761D"/>
              </a:buClr>
              <a:buSzPts val="3200"/>
              <a:buFont typeface="Noto Sans Symbols"/>
              <a:buChar char="○"/>
            </a:pPr>
            <a:r>
              <a:rPr lang="en-US" sz="3200">
                <a:solidFill>
                  <a:srgbClr val="38761D"/>
                </a:solidFill>
                <a:latin typeface="Calibri"/>
                <a:ea typeface="Calibri"/>
                <a:cs typeface="Calibri"/>
                <a:sym typeface="Calibri"/>
              </a:rPr>
              <a:t>Queries starship data; </a:t>
            </a:r>
            <a:endParaRPr sz="3200">
              <a:solidFill>
                <a:srgbClr val="38761D"/>
              </a:solidFill>
              <a:latin typeface="Calibri"/>
              <a:ea typeface="Calibri"/>
              <a:cs typeface="Calibri"/>
              <a:sym typeface="Calibri"/>
            </a:endParaRPr>
          </a:p>
          <a:p>
            <a:pPr indent="-431800" lvl="1" marL="914400" rtl="0" algn="l">
              <a:lnSpc>
                <a:spcPct val="115000"/>
              </a:lnSpc>
              <a:spcBef>
                <a:spcPts val="0"/>
              </a:spcBef>
              <a:spcAft>
                <a:spcPts val="0"/>
              </a:spcAft>
              <a:buClr>
                <a:srgbClr val="38761D"/>
              </a:buClr>
              <a:buSzPts val="3200"/>
              <a:buFont typeface="Noto Sans Symbols"/>
              <a:buChar char="○"/>
            </a:pPr>
            <a:r>
              <a:rPr lang="en-US" sz="3200">
                <a:solidFill>
                  <a:srgbClr val="38761D"/>
                </a:solidFill>
                <a:latin typeface="Calibri"/>
                <a:ea typeface="Calibri"/>
                <a:cs typeface="Calibri"/>
                <a:sym typeface="Calibri"/>
              </a:rPr>
              <a:t>Calculates starships stats;</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xEl>
                                              <p:pRg end="0" st="0"/>
                                            </p:txEl>
                                          </p:spTgt>
                                        </p:tgtEl>
                                        <p:attrNameLst>
                                          <p:attrName>style.visibility</p:attrName>
                                        </p:attrNameLst>
                                      </p:cBhvr>
                                      <p:to>
                                        <p:strVal val="visible"/>
                                      </p:to>
                                    </p:set>
                                    <p:animEffect filter="fade" transition="in">
                                      <p:cBhvr>
                                        <p:cTn dur="1000"/>
                                        <p:tgtEl>
                                          <p:spTgt spid="6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xEl>
                                              <p:pRg end="1" st="1"/>
                                            </p:txEl>
                                          </p:spTgt>
                                        </p:tgtEl>
                                        <p:attrNameLst>
                                          <p:attrName>style.visibility</p:attrName>
                                        </p:attrNameLst>
                                      </p:cBhvr>
                                      <p:to>
                                        <p:strVal val="visible"/>
                                      </p:to>
                                    </p:set>
                                    <p:animEffect filter="fade" transition="in">
                                      <p:cBhvr>
                                        <p:cTn dur="1000"/>
                                        <p:tgtEl>
                                          <p:spTgt spid="6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xEl>
                                              <p:pRg end="2" st="2"/>
                                            </p:txEl>
                                          </p:spTgt>
                                        </p:tgtEl>
                                        <p:attrNameLst>
                                          <p:attrName>style.visibility</p:attrName>
                                        </p:attrNameLst>
                                      </p:cBhvr>
                                      <p:to>
                                        <p:strVal val="visible"/>
                                      </p:to>
                                    </p:set>
                                    <p:animEffect filter="fade" transition="in">
                                      <p:cBhvr>
                                        <p:cTn dur="1000"/>
                                        <p:tgtEl>
                                          <p:spTgt spid="6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xEl>
                                              <p:pRg end="3" st="3"/>
                                            </p:txEl>
                                          </p:spTgt>
                                        </p:tgtEl>
                                        <p:attrNameLst>
                                          <p:attrName>style.visibility</p:attrName>
                                        </p:attrNameLst>
                                      </p:cBhvr>
                                      <p:to>
                                        <p:strVal val="visible"/>
                                      </p:to>
                                    </p:set>
                                    <p:animEffect filter="fade" transition="in">
                                      <p:cBhvr>
                                        <p:cTn dur="1000"/>
                                        <p:tgtEl>
                                          <p:spTgt spid="6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62"/>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612" name="Google Shape;612;p62"/>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Composition, composition, composition </a:t>
            </a:r>
            <a:endParaRPr/>
          </a:p>
        </p:txBody>
      </p:sp>
      <p:sp>
        <p:nvSpPr>
          <p:cNvPr id="613" name="Google Shape;613;p62"/>
          <p:cNvSpPr txBox="1"/>
          <p:nvPr>
            <p:ph idx="1" type="body"/>
          </p:nvPr>
        </p:nvSpPr>
        <p:spPr>
          <a:xfrm>
            <a:off x="190400" y="1388000"/>
            <a:ext cx="6383700" cy="4962600"/>
          </a:xfrm>
          <a:prstGeom prst="rect">
            <a:avLst/>
          </a:prstGeom>
          <a:noFill/>
          <a:ln>
            <a:noFill/>
          </a:ln>
        </p:spPr>
        <p:txBody>
          <a:bodyPr anchorCtr="0" anchor="t" bIns="36000" lIns="108000" spcFirstLastPara="1" rIns="108000" wrap="square" tIns="36000">
            <a:noAutofit/>
          </a:bodyPr>
          <a:lstStyle/>
          <a:p>
            <a:pPr indent="-381000" lvl="0" marL="457200" rtl="0" algn="l">
              <a:lnSpc>
                <a:spcPct val="115000"/>
              </a:lnSpc>
              <a:spcBef>
                <a:spcPts val="1000"/>
              </a:spcBef>
              <a:spcAft>
                <a:spcPts val="0"/>
              </a:spcAft>
              <a:buSzPts val="2400"/>
              <a:buChar char="●"/>
            </a:pPr>
            <a:r>
              <a:rPr lang="en-US" sz="3200"/>
              <a:t>Start with Generic Components</a:t>
            </a:r>
            <a:endParaRPr sz="3200"/>
          </a:p>
          <a:p>
            <a:pPr indent="-381000" lvl="0" marL="457200" rtl="0" algn="l">
              <a:lnSpc>
                <a:spcPct val="115000"/>
              </a:lnSpc>
              <a:spcBef>
                <a:spcPts val="1000"/>
              </a:spcBef>
              <a:spcAft>
                <a:spcPts val="0"/>
              </a:spcAft>
              <a:buSzPts val="2400"/>
              <a:buChar char="●"/>
            </a:pPr>
            <a:r>
              <a:rPr lang="en-US" sz="3200"/>
              <a:t>Add Components not Properties</a:t>
            </a:r>
            <a:endParaRPr sz="3200"/>
          </a:p>
          <a:p>
            <a:pPr indent="-381000" lvl="0" marL="457200" rtl="0" algn="l">
              <a:lnSpc>
                <a:spcPct val="115000"/>
              </a:lnSpc>
              <a:spcBef>
                <a:spcPts val="1000"/>
              </a:spcBef>
              <a:spcAft>
                <a:spcPts val="0"/>
              </a:spcAft>
              <a:buSzPts val="2400"/>
              <a:buChar char="●"/>
            </a:pPr>
            <a:r>
              <a:rPr lang="en-US" sz="3200"/>
              <a:t>Extract Components not Functions</a:t>
            </a:r>
            <a:endParaRPr sz="3200"/>
          </a:p>
        </p:txBody>
      </p:sp>
      <p:pic>
        <p:nvPicPr>
          <p:cNvPr id="614" name="Google Shape;614;p62" title="React Conf 2019 Day 1">
            <a:hlinkClick r:id="rId3"/>
          </p:cNvPr>
          <p:cNvPicPr preferRelativeResize="0"/>
          <p:nvPr/>
        </p:nvPicPr>
        <p:blipFill>
          <a:blip r:embed="rId4">
            <a:alphaModFix/>
          </a:blip>
          <a:stretch>
            <a:fillRect/>
          </a:stretch>
        </p:blipFill>
        <p:spPr>
          <a:xfrm>
            <a:off x="6910150" y="2090725"/>
            <a:ext cx="4742875" cy="355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xEl>
                                              <p:pRg end="0" st="0"/>
                                            </p:txEl>
                                          </p:spTgt>
                                        </p:tgtEl>
                                        <p:attrNameLst>
                                          <p:attrName>style.visibility</p:attrName>
                                        </p:attrNameLst>
                                      </p:cBhvr>
                                      <p:to>
                                        <p:strVal val="visible"/>
                                      </p:to>
                                    </p:set>
                                    <p:animEffect filter="fade" transition="in">
                                      <p:cBhvr>
                                        <p:cTn dur="1000"/>
                                        <p:tgtEl>
                                          <p:spTgt spid="6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xEl>
                                              <p:pRg end="1" st="1"/>
                                            </p:txEl>
                                          </p:spTgt>
                                        </p:tgtEl>
                                        <p:attrNameLst>
                                          <p:attrName>style.visibility</p:attrName>
                                        </p:attrNameLst>
                                      </p:cBhvr>
                                      <p:to>
                                        <p:strVal val="visible"/>
                                      </p:to>
                                    </p:set>
                                    <p:animEffect filter="fade" transition="in">
                                      <p:cBhvr>
                                        <p:cTn dur="1000"/>
                                        <p:tgtEl>
                                          <p:spTgt spid="6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3">
                                            <p:txEl>
                                              <p:pRg end="2" st="2"/>
                                            </p:txEl>
                                          </p:spTgt>
                                        </p:tgtEl>
                                        <p:attrNameLst>
                                          <p:attrName>style.visibility</p:attrName>
                                        </p:attrNameLst>
                                      </p:cBhvr>
                                      <p:to>
                                        <p:strVal val="visible"/>
                                      </p:to>
                                    </p:set>
                                    <p:animEffect filter="fade" transition="in">
                                      <p:cBhvr>
                                        <p:cTn dur="1000"/>
                                        <p:tgtEl>
                                          <p:spTgt spid="61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63"/>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621" name="Google Shape;621;p63"/>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Test </a:t>
            </a:r>
            <a:r>
              <a:rPr lang="en-US"/>
              <a:t>are</a:t>
            </a:r>
            <a:r>
              <a:rPr lang="en-US"/>
              <a:t> your workouts</a:t>
            </a:r>
            <a:endParaRPr/>
          </a:p>
        </p:txBody>
      </p:sp>
      <p:sp>
        <p:nvSpPr>
          <p:cNvPr id="622" name="Google Shape;622;p63"/>
          <p:cNvSpPr txBox="1"/>
          <p:nvPr>
            <p:ph idx="1" type="body"/>
          </p:nvPr>
        </p:nvSpPr>
        <p:spPr>
          <a:xfrm>
            <a:off x="190400" y="2067975"/>
            <a:ext cx="11573100" cy="2596500"/>
          </a:xfrm>
          <a:prstGeom prst="rect">
            <a:avLst/>
          </a:prstGeom>
          <a:noFill/>
          <a:ln>
            <a:noFill/>
          </a:ln>
        </p:spPr>
        <p:txBody>
          <a:bodyPr anchorCtr="0" anchor="t" bIns="36000" lIns="108000" spcFirstLastPara="1" rIns="108000" wrap="square" tIns="36000">
            <a:noAutofit/>
          </a:bodyPr>
          <a:lstStyle/>
          <a:p>
            <a:pPr indent="-381000" lvl="0" marL="457200" rtl="0" algn="l">
              <a:lnSpc>
                <a:spcPct val="115000"/>
              </a:lnSpc>
              <a:spcBef>
                <a:spcPts val="1000"/>
              </a:spcBef>
              <a:spcAft>
                <a:spcPts val="0"/>
              </a:spcAft>
              <a:buSzPts val="2400"/>
              <a:buChar char="●"/>
            </a:pPr>
            <a:r>
              <a:rPr lang="en-US" sz="3200"/>
              <a:t>Easy Tests </a:t>
            </a:r>
            <a:r>
              <a:rPr b="1" lang="en-US"/>
              <a:t>≡ </a:t>
            </a:r>
            <a:r>
              <a:rPr lang="en-US"/>
              <a:t>Simple Components</a:t>
            </a:r>
            <a:endParaRPr/>
          </a:p>
          <a:p>
            <a:pPr indent="-381000" lvl="0" marL="457200" rtl="0" algn="l">
              <a:lnSpc>
                <a:spcPct val="115000"/>
              </a:lnSpc>
              <a:spcBef>
                <a:spcPts val="1000"/>
              </a:spcBef>
              <a:spcAft>
                <a:spcPts val="0"/>
              </a:spcAft>
              <a:buSzPts val="2400"/>
              <a:buChar char="●"/>
            </a:pPr>
            <a:r>
              <a:rPr lang="en-US" sz="3200"/>
              <a:t>Exhaustive Tests </a:t>
            </a:r>
            <a:r>
              <a:rPr b="1" lang="en-US"/>
              <a:t>≡ </a:t>
            </a:r>
            <a:r>
              <a:rPr lang="en-US"/>
              <a:t>Robust</a:t>
            </a:r>
            <a:r>
              <a:rPr lang="en-US"/>
              <a:t> Application</a:t>
            </a:r>
            <a:endParaRPr/>
          </a:p>
          <a:p>
            <a:pPr indent="-381000" lvl="0" marL="457200" rtl="0" algn="l">
              <a:lnSpc>
                <a:spcPct val="115000"/>
              </a:lnSpc>
              <a:spcBef>
                <a:spcPts val="1000"/>
              </a:spcBef>
              <a:spcAft>
                <a:spcPts val="0"/>
              </a:spcAft>
              <a:buSzPts val="2400"/>
              <a:buChar char="●"/>
            </a:pPr>
            <a:r>
              <a:rPr lang="en-US"/>
              <a:t>Beautiful Tests </a:t>
            </a:r>
            <a:r>
              <a:rPr b="1" lang="en-US"/>
              <a:t>≡ </a:t>
            </a:r>
            <a:r>
              <a:rPr lang="en-US"/>
              <a:t>API Documentation</a:t>
            </a:r>
            <a:endParaRPr/>
          </a:p>
        </p:txBody>
      </p:sp>
      <p:sp>
        <p:nvSpPr>
          <p:cNvPr id="623" name="Google Shape;623;p63"/>
          <p:cNvSpPr txBox="1"/>
          <p:nvPr/>
        </p:nvSpPr>
        <p:spPr>
          <a:xfrm>
            <a:off x="190400" y="1237363"/>
            <a:ext cx="11101500" cy="6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3000">
                <a:solidFill>
                  <a:schemeClr val="dk2"/>
                </a:solidFill>
                <a:latin typeface="Calibri"/>
                <a:ea typeface="Calibri"/>
                <a:cs typeface="Calibri"/>
                <a:sym typeface="Calibri"/>
              </a:rPr>
              <a:t>You may not like doing them, but they help you in the long run. </a:t>
            </a:r>
            <a:endParaRPr i="1" sz="3000">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xEl>
                                              <p:pRg end="0" st="0"/>
                                            </p:txEl>
                                          </p:spTgt>
                                        </p:tgtEl>
                                        <p:attrNameLst>
                                          <p:attrName>style.visibility</p:attrName>
                                        </p:attrNameLst>
                                      </p:cBhvr>
                                      <p:to>
                                        <p:strVal val="visible"/>
                                      </p:to>
                                    </p:set>
                                    <p:animEffect filter="fade" transition="in">
                                      <p:cBhvr>
                                        <p:cTn dur="1000"/>
                                        <p:tgtEl>
                                          <p:spTgt spid="6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xEl>
                                              <p:pRg end="1" st="1"/>
                                            </p:txEl>
                                          </p:spTgt>
                                        </p:tgtEl>
                                        <p:attrNameLst>
                                          <p:attrName>style.visibility</p:attrName>
                                        </p:attrNameLst>
                                      </p:cBhvr>
                                      <p:to>
                                        <p:strVal val="visible"/>
                                      </p:to>
                                    </p:set>
                                    <p:animEffect filter="fade" transition="in">
                                      <p:cBhvr>
                                        <p:cTn dur="1000"/>
                                        <p:tgtEl>
                                          <p:spTgt spid="6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xEl>
                                              <p:pRg end="2" st="2"/>
                                            </p:txEl>
                                          </p:spTgt>
                                        </p:tgtEl>
                                        <p:attrNameLst>
                                          <p:attrName>style.visibility</p:attrName>
                                        </p:attrNameLst>
                                      </p:cBhvr>
                                      <p:to>
                                        <p:strVal val="visible"/>
                                      </p:to>
                                    </p:set>
                                    <p:animEffect filter="fade" transition="in">
                                      <p:cBhvr>
                                        <p:cTn dur="1000"/>
                                        <p:tgtEl>
                                          <p:spTgt spid="62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28" name="Shape 628"/>
        <p:cNvGrpSpPr/>
        <p:nvPr/>
      </p:nvGrpSpPr>
      <p:grpSpPr>
        <a:xfrm>
          <a:off x="0" y="0"/>
          <a:ext cx="0" cy="0"/>
          <a:chOff x="0" y="0"/>
          <a:chExt cx="0" cy="0"/>
        </a:xfrm>
      </p:grpSpPr>
      <p:pic>
        <p:nvPicPr>
          <p:cNvPr id="629" name="Google Shape;629;p64"/>
          <p:cNvPicPr preferRelativeResize="0"/>
          <p:nvPr/>
        </p:nvPicPr>
        <p:blipFill>
          <a:blip r:embed="rId3">
            <a:alphaModFix/>
          </a:blip>
          <a:stretch>
            <a:fillRect/>
          </a:stretch>
        </p:blipFill>
        <p:spPr>
          <a:xfrm>
            <a:off x="381000" y="219075"/>
            <a:ext cx="11430000" cy="6419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0"/>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Making Architecture Matters</a:t>
            </a:r>
            <a:endParaRPr/>
          </a:p>
        </p:txBody>
      </p:sp>
      <p:sp>
        <p:nvSpPr>
          <p:cNvPr id="232" name="Google Shape;232;p20"/>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pic>
        <p:nvPicPr>
          <p:cNvPr descr="From OSCON 2015 in Portland: In the software world, architecture often gets a bad reputation. I’ll talk about why it matters, and how we can pay attention to it without falling into traps.&#10;&#10;About Martin Fowler:&#10;Martin Fowler is an author, speaker, consultant, and self-described general loudmouth on software development. He concentrates on designing enterprise software – looking at what makes a good design and which practices are needed to come up with good design. Fowler has been a pioneer of various topics around object-oriented technology and agile methods, and written several books including Refactoring, UML Distilled, Patterns of Enterprise Application Architecture, and NoSQL Distilled. For the last decade he’s worked at ThoughtWorks, which he considers a “really rather good” system delivery and consulting firm. He writes at martinfowler.com.&#10;&#10;Watch more from OSCON 2015: https://goo.gl/vD6vda&#10;Find out more about OSCON: http://oscon.com/open-source-2015&#10;Don't miss an upload! Subscribe! http://goo.gl/szEauh&#10;Stay Connected to O'Reilly Media by Email - http://goo.gl/YZSWbO&#10;&#10;Follow O'Reilly Media:&#10;http://plus.google.com/+oreillymedia&#10;https://www.facebook.com/OReilly&#10;https://twitter.com/OReillyMedia" id="233" name="Google Shape;233;p20" title="Making Architecture Matter - Martin Fowler Keynote">
            <a:hlinkClick r:id="rId3"/>
          </p:cNvPr>
          <p:cNvPicPr preferRelativeResize="0"/>
          <p:nvPr/>
        </p:nvPicPr>
        <p:blipFill>
          <a:blip r:embed="rId4">
            <a:alphaModFix/>
          </a:blip>
          <a:stretch>
            <a:fillRect/>
          </a:stretch>
        </p:blipFill>
        <p:spPr>
          <a:xfrm>
            <a:off x="2852212" y="1529562"/>
            <a:ext cx="6487576" cy="4865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66"/>
          <p:cNvSpPr txBox="1"/>
          <p:nvPr>
            <p:ph type="title"/>
          </p:nvPr>
        </p:nvSpPr>
        <p:spPr>
          <a:xfrm>
            <a:off x="190405" y="100750"/>
            <a:ext cx="9506047" cy="882654"/>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solidFill>
                  <a:schemeClr val="lt2"/>
                </a:solidFill>
              </a:rPr>
              <a:t>СофтУни диамантени партньори</a:t>
            </a:r>
            <a:endParaRPr/>
          </a:p>
        </p:txBody>
      </p:sp>
      <p:pic>
        <p:nvPicPr>
          <p:cNvPr id="641" name="Google Shape;641;p66">
            <a:hlinkClick r:id="rId3"/>
          </p:cNvPr>
          <p:cNvPicPr preferRelativeResize="0"/>
          <p:nvPr/>
        </p:nvPicPr>
        <p:blipFill rotWithShape="1">
          <a:blip r:embed="rId4">
            <a:alphaModFix/>
          </a:blip>
          <a:srcRect b="0" l="0" r="0" t="0"/>
          <a:stretch/>
        </p:blipFill>
        <p:spPr>
          <a:xfrm>
            <a:off x="5967285" y="1200163"/>
            <a:ext cx="6096599" cy="1314435"/>
          </a:xfrm>
          <a:prstGeom prst="roundRect">
            <a:avLst>
              <a:gd fmla="val 3250" name="adj"/>
            </a:avLst>
          </a:prstGeom>
          <a:noFill/>
          <a:ln>
            <a:noFill/>
          </a:ln>
        </p:spPr>
      </p:pic>
      <p:pic>
        <p:nvPicPr>
          <p:cNvPr descr="Ð ÐµÐ·ÑÐ»ÑÐ°Ñ Ñ Ð¸Ð·Ð¾Ð±ÑÐ°Ð¶ÐµÐ½Ð¸Ðµ Ð·Ð° indeavr" id="642" name="Google Shape;642;p66">
            <a:hlinkClick r:id="rId5"/>
          </p:cNvPr>
          <p:cNvPicPr preferRelativeResize="0"/>
          <p:nvPr/>
        </p:nvPicPr>
        <p:blipFill rotWithShape="1">
          <a:blip r:embed="rId6">
            <a:alphaModFix/>
          </a:blip>
          <a:srcRect b="0" l="0" r="0" t="0"/>
          <a:stretch/>
        </p:blipFill>
        <p:spPr>
          <a:xfrm>
            <a:off x="547052" y="1399790"/>
            <a:ext cx="5354264" cy="1209171"/>
          </a:xfrm>
          <a:prstGeom prst="rect">
            <a:avLst/>
          </a:prstGeom>
          <a:noFill/>
          <a:ln>
            <a:noFill/>
          </a:ln>
        </p:spPr>
      </p:pic>
      <p:pic>
        <p:nvPicPr>
          <p:cNvPr descr="Ð ÐµÐ·ÑÐ»ÑÐ°Ñ Ñ Ð¸Ð·Ð¾Ð±ÑÐ°Ð¶ÐµÐ½Ð¸Ðµ Ð·Ð° software group" id="643" name="Google Shape;643;p66">
            <a:hlinkClick r:id="rId7"/>
          </p:cNvPr>
          <p:cNvPicPr preferRelativeResize="0"/>
          <p:nvPr/>
        </p:nvPicPr>
        <p:blipFill rotWithShape="1">
          <a:blip r:embed="rId8">
            <a:alphaModFix/>
          </a:blip>
          <a:srcRect b="0" l="0" r="0" t="0"/>
          <a:stretch/>
        </p:blipFill>
        <p:spPr>
          <a:xfrm>
            <a:off x="547052" y="2317266"/>
            <a:ext cx="6667500" cy="3038475"/>
          </a:xfrm>
          <a:prstGeom prst="rect">
            <a:avLst/>
          </a:prstGeom>
          <a:noFill/>
          <a:ln>
            <a:noFill/>
          </a:ln>
        </p:spPr>
      </p:pic>
      <p:pic>
        <p:nvPicPr>
          <p:cNvPr descr="Ð¡Ð²ÑÑÐ·Ð°Ð½Ð¾ Ð¸Ð·Ð¾Ð±ÑÐ°Ð¶ÐµÐ½Ð¸Ðµ" id="644" name="Google Shape;644;p66">
            <a:hlinkClick r:id="rId9"/>
          </p:cNvPr>
          <p:cNvPicPr preferRelativeResize="0"/>
          <p:nvPr/>
        </p:nvPicPr>
        <p:blipFill rotWithShape="1">
          <a:blip r:embed="rId10">
            <a:alphaModFix/>
          </a:blip>
          <a:srcRect b="19014" l="14921" r="15237" t="-168"/>
          <a:stretch/>
        </p:blipFill>
        <p:spPr>
          <a:xfrm>
            <a:off x="7763088" y="2602277"/>
            <a:ext cx="3155182" cy="1654270"/>
          </a:xfrm>
          <a:prstGeom prst="rect">
            <a:avLst/>
          </a:prstGeom>
          <a:noFill/>
          <a:ln>
            <a:noFill/>
          </a:ln>
        </p:spPr>
      </p:pic>
      <p:pic>
        <p:nvPicPr>
          <p:cNvPr descr="Ð ÐµÐ·ÑÐ»ÑÐ°Ñ Ñ Ð¸Ð·Ð¾Ð±ÑÐ°Ð¶ÐµÐ½Ð¸Ðµ Ð·Ð° netpeak" id="645" name="Google Shape;645;p66">
            <a:hlinkClick r:id="rId11"/>
          </p:cNvPr>
          <p:cNvPicPr preferRelativeResize="0"/>
          <p:nvPr/>
        </p:nvPicPr>
        <p:blipFill rotWithShape="1">
          <a:blip r:embed="rId12">
            <a:alphaModFix/>
          </a:blip>
          <a:srcRect b="0" l="0" r="0" t="0"/>
          <a:stretch/>
        </p:blipFill>
        <p:spPr>
          <a:xfrm>
            <a:off x="283344" y="5230897"/>
            <a:ext cx="7167612" cy="996298"/>
          </a:xfrm>
          <a:prstGeom prst="rect">
            <a:avLst/>
          </a:prstGeom>
          <a:noFill/>
          <a:ln>
            <a:noFill/>
          </a:ln>
        </p:spPr>
      </p:pic>
      <p:pic>
        <p:nvPicPr>
          <p:cNvPr descr="Ð ÐµÐ·ÑÐ»ÑÐ°Ñ Ñ Ð¸Ð·Ð¾Ð±ÑÐ°Ð¶ÐµÐ½Ð¸Ðµ Ð·Ð° superhosting png" id="646" name="Google Shape;646;p66">
            <a:hlinkClick r:id="rId13"/>
          </p:cNvPr>
          <p:cNvPicPr preferRelativeResize="0"/>
          <p:nvPr/>
        </p:nvPicPr>
        <p:blipFill rotWithShape="1">
          <a:blip r:embed="rId14">
            <a:alphaModFix/>
          </a:blip>
          <a:srcRect b="0" l="0" r="0" t="0"/>
          <a:stretch/>
        </p:blipFill>
        <p:spPr>
          <a:xfrm>
            <a:off x="8019112" y="4510112"/>
            <a:ext cx="3352800" cy="177732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67"/>
          <p:cNvSpPr txBox="1"/>
          <p:nvPr>
            <p:ph type="title"/>
          </p:nvPr>
        </p:nvSpPr>
        <p:spPr>
          <a:xfrm>
            <a:off x="190405" y="100750"/>
            <a:ext cx="9506047" cy="882654"/>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solidFill>
                  <a:schemeClr val="lt2"/>
                </a:solidFill>
              </a:rPr>
              <a:t>СофтУни диамантени партньори</a:t>
            </a:r>
            <a:endParaRPr/>
          </a:p>
        </p:txBody>
      </p:sp>
      <p:pic>
        <p:nvPicPr>
          <p:cNvPr id="652" name="Google Shape;652;p67">
            <a:hlinkClick r:id="rId3"/>
          </p:cNvPr>
          <p:cNvPicPr preferRelativeResize="0"/>
          <p:nvPr/>
        </p:nvPicPr>
        <p:blipFill rotWithShape="1">
          <a:blip r:embed="rId4">
            <a:alphaModFix/>
          </a:blip>
          <a:srcRect b="0" l="0" r="0" t="0"/>
          <a:stretch/>
        </p:blipFill>
        <p:spPr>
          <a:xfrm>
            <a:off x="7591452" y="3048001"/>
            <a:ext cx="4143348" cy="3323785"/>
          </a:xfrm>
          <a:prstGeom prst="roundRect">
            <a:avLst>
              <a:gd fmla="val 3461" name="adj"/>
            </a:avLst>
          </a:prstGeom>
          <a:noFill/>
          <a:ln>
            <a:noFill/>
          </a:ln>
        </p:spPr>
      </p:pic>
      <p:pic>
        <p:nvPicPr>
          <p:cNvPr id="653" name="Google Shape;653;p67">
            <a:hlinkClick r:id="rId5"/>
          </p:cNvPr>
          <p:cNvPicPr preferRelativeResize="0"/>
          <p:nvPr/>
        </p:nvPicPr>
        <p:blipFill rotWithShape="1">
          <a:blip r:embed="rId6">
            <a:alphaModFix/>
          </a:blip>
          <a:srcRect b="0" l="0" r="0" t="0"/>
          <a:stretch/>
        </p:blipFill>
        <p:spPr>
          <a:xfrm>
            <a:off x="8229600" y="1269705"/>
            <a:ext cx="3507028" cy="1450390"/>
          </a:xfrm>
          <a:prstGeom prst="roundRect">
            <a:avLst>
              <a:gd fmla="val 3586" name="adj"/>
            </a:avLst>
          </a:prstGeom>
          <a:noFill/>
          <a:ln>
            <a:noFill/>
          </a:ln>
        </p:spPr>
      </p:pic>
      <p:pic>
        <p:nvPicPr>
          <p:cNvPr id="654" name="Google Shape;654;p67">
            <a:hlinkClick r:id="rId7"/>
          </p:cNvPr>
          <p:cNvPicPr preferRelativeResize="0"/>
          <p:nvPr/>
        </p:nvPicPr>
        <p:blipFill rotWithShape="1">
          <a:blip r:embed="rId8">
            <a:alphaModFix/>
          </a:blip>
          <a:srcRect b="0" l="0" r="0" t="0"/>
          <a:stretch/>
        </p:blipFill>
        <p:spPr>
          <a:xfrm>
            <a:off x="457202" y="4961886"/>
            <a:ext cx="6687589" cy="1466012"/>
          </a:xfrm>
          <a:prstGeom prst="roundRect">
            <a:avLst>
              <a:gd fmla="val 5492" name="adj"/>
            </a:avLst>
          </a:prstGeom>
          <a:noFill/>
          <a:ln>
            <a:noFill/>
          </a:ln>
        </p:spPr>
      </p:pic>
      <p:pic>
        <p:nvPicPr>
          <p:cNvPr id="655" name="Google Shape;655;p67">
            <a:hlinkClick r:id="rId9"/>
          </p:cNvPr>
          <p:cNvPicPr preferRelativeResize="0"/>
          <p:nvPr/>
        </p:nvPicPr>
        <p:blipFill rotWithShape="1">
          <a:blip r:embed="rId10">
            <a:alphaModFix/>
          </a:blip>
          <a:srcRect b="0" l="0" r="0" t="0"/>
          <a:stretch/>
        </p:blipFill>
        <p:spPr>
          <a:xfrm>
            <a:off x="4554261" y="1253342"/>
            <a:ext cx="3537236" cy="1600277"/>
          </a:xfrm>
          <a:prstGeom prst="roundRect">
            <a:avLst>
              <a:gd fmla="val 4755" name="adj"/>
            </a:avLst>
          </a:prstGeom>
          <a:noFill/>
          <a:ln>
            <a:noFill/>
          </a:ln>
        </p:spPr>
      </p:pic>
      <p:pic>
        <p:nvPicPr>
          <p:cNvPr id="656" name="Google Shape;656;p67">
            <a:hlinkClick r:id="rId11"/>
          </p:cNvPr>
          <p:cNvPicPr preferRelativeResize="0"/>
          <p:nvPr/>
        </p:nvPicPr>
        <p:blipFill rotWithShape="1">
          <a:blip r:embed="rId12">
            <a:alphaModFix/>
          </a:blip>
          <a:srcRect b="0" l="0" r="0" t="0"/>
          <a:stretch/>
        </p:blipFill>
        <p:spPr>
          <a:xfrm>
            <a:off x="455373" y="1297094"/>
            <a:ext cx="4111472" cy="1740439"/>
          </a:xfrm>
          <a:prstGeom prst="roundRect">
            <a:avLst>
              <a:gd fmla="val 6970" name="adj"/>
            </a:avLst>
          </a:prstGeom>
          <a:noFill/>
          <a:ln>
            <a:noFill/>
          </a:ln>
        </p:spPr>
      </p:pic>
      <p:pic>
        <p:nvPicPr>
          <p:cNvPr id="657" name="Google Shape;657;p67">
            <a:hlinkClick r:id="rId13"/>
          </p:cNvPr>
          <p:cNvPicPr preferRelativeResize="0"/>
          <p:nvPr/>
        </p:nvPicPr>
        <p:blipFill rotWithShape="1">
          <a:blip r:embed="rId14">
            <a:alphaModFix/>
          </a:blip>
          <a:srcRect b="0" l="0" r="0" t="0"/>
          <a:stretch/>
        </p:blipFill>
        <p:spPr>
          <a:xfrm>
            <a:off x="457200" y="3323273"/>
            <a:ext cx="6678008" cy="1231632"/>
          </a:xfrm>
          <a:prstGeom prst="roundRect">
            <a:avLst>
              <a:gd fmla="val 6594" name="adj"/>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68"/>
          <p:cNvSpPr txBox="1"/>
          <p:nvPr>
            <p:ph idx="1" type="body"/>
          </p:nvPr>
        </p:nvSpPr>
        <p:spPr>
          <a:xfrm>
            <a:off x="190402" y="1196125"/>
            <a:ext cx="11818096" cy="5201066"/>
          </a:xfrm>
          <a:prstGeom prst="rect">
            <a:avLst/>
          </a:prstGeom>
          <a:noFill/>
          <a:ln>
            <a:noFill/>
          </a:ln>
        </p:spPr>
        <p:txBody>
          <a:bodyPr anchorCtr="0" anchor="t" bIns="36000" lIns="108000" spcFirstLastPara="1" rIns="108000" wrap="square" tIns="36000">
            <a:noAutofit/>
          </a:bodyPr>
          <a:lstStyle/>
          <a:p>
            <a:pPr indent="-456915" lvl="0" marL="456915" rtl="0" algn="l">
              <a:lnSpc>
                <a:spcPct val="100000"/>
              </a:lnSpc>
              <a:spcBef>
                <a:spcPts val="0"/>
              </a:spcBef>
              <a:spcAft>
                <a:spcPts val="0"/>
              </a:spcAft>
              <a:buClr>
                <a:schemeClr val="dk1"/>
              </a:buClr>
              <a:buSzPts val="3200"/>
              <a:buChar char="▪"/>
            </a:pPr>
            <a:r>
              <a:rPr lang="en-US" sz="3200"/>
              <a:t>Software University – High-Quality Education, Profession and Job for Software Developers</a:t>
            </a:r>
            <a:endParaRPr/>
          </a:p>
          <a:p>
            <a:pPr indent="-380762" lvl="1" marL="989981" rtl="0" algn="l">
              <a:lnSpc>
                <a:spcPct val="100000"/>
              </a:lnSpc>
              <a:spcBef>
                <a:spcPts val="1200"/>
              </a:spcBef>
              <a:spcAft>
                <a:spcPts val="0"/>
              </a:spcAft>
              <a:buClr>
                <a:schemeClr val="dk1"/>
              </a:buClr>
              <a:buSzPts val="2900"/>
              <a:buChar char="▪"/>
            </a:pPr>
            <a:r>
              <a:rPr lang="en-US" sz="2900" u="sng">
                <a:solidFill>
                  <a:schemeClr val="hlink"/>
                </a:solidFill>
                <a:hlinkClick r:id="rId3"/>
              </a:rPr>
              <a:t>softuni.bg</a:t>
            </a:r>
            <a:r>
              <a:rPr lang="en-US" sz="2900"/>
              <a:t> </a:t>
            </a:r>
            <a:endParaRPr/>
          </a:p>
          <a:p>
            <a:pPr indent="-456915" lvl="0" marL="456915" rtl="0" algn="l">
              <a:lnSpc>
                <a:spcPct val="100000"/>
              </a:lnSpc>
              <a:spcBef>
                <a:spcPts val="1200"/>
              </a:spcBef>
              <a:spcAft>
                <a:spcPts val="0"/>
              </a:spcAft>
              <a:buClr>
                <a:schemeClr val="dk1"/>
              </a:buClr>
              <a:buSzPts val="3200"/>
              <a:buChar char="▪"/>
            </a:pPr>
            <a:r>
              <a:rPr lang="en-US" sz="3200"/>
              <a:t>Software University Foundation</a:t>
            </a:r>
            <a:endParaRPr sz="3200"/>
          </a:p>
          <a:p>
            <a:pPr indent="-380762" lvl="1" marL="989981" rtl="0" algn="l">
              <a:lnSpc>
                <a:spcPct val="100000"/>
              </a:lnSpc>
              <a:spcBef>
                <a:spcPts val="1200"/>
              </a:spcBef>
              <a:spcAft>
                <a:spcPts val="0"/>
              </a:spcAft>
              <a:buClr>
                <a:schemeClr val="dk1"/>
              </a:buClr>
              <a:buSzPts val="3000"/>
              <a:buChar char="▪"/>
            </a:pPr>
            <a:r>
              <a:rPr lang="en-US" sz="3000" u="sng">
                <a:solidFill>
                  <a:schemeClr val="hlink"/>
                </a:solidFill>
                <a:hlinkClick r:id="rId4"/>
              </a:rPr>
              <a:t>http://softuni.foundation/</a:t>
            </a:r>
            <a:endParaRPr sz="3000"/>
          </a:p>
          <a:p>
            <a:pPr indent="-456915" lvl="0" marL="456915" rtl="0" algn="l">
              <a:lnSpc>
                <a:spcPct val="100000"/>
              </a:lnSpc>
              <a:spcBef>
                <a:spcPts val="1200"/>
              </a:spcBef>
              <a:spcAft>
                <a:spcPts val="0"/>
              </a:spcAft>
              <a:buClr>
                <a:schemeClr val="dk1"/>
              </a:buClr>
              <a:buSzPts val="3200"/>
              <a:buChar char="▪"/>
            </a:pPr>
            <a:r>
              <a:rPr lang="en-US" sz="3200"/>
              <a:t>Software University @ Facebook</a:t>
            </a:r>
            <a:endParaRPr/>
          </a:p>
          <a:p>
            <a:pPr indent="-380990" lvl="1" marL="990575" rtl="0" algn="l">
              <a:lnSpc>
                <a:spcPct val="100000"/>
              </a:lnSpc>
              <a:spcBef>
                <a:spcPts val="1200"/>
              </a:spcBef>
              <a:spcAft>
                <a:spcPts val="0"/>
              </a:spcAft>
              <a:buClr>
                <a:srgbClr val="234465"/>
              </a:buClr>
              <a:buSzPts val="2900"/>
              <a:buChar char="▪"/>
            </a:pPr>
            <a:r>
              <a:rPr lang="en-US" sz="2900" u="sng">
                <a:solidFill>
                  <a:srgbClr val="234465"/>
                </a:solidFill>
                <a:hlinkClick r:id="rId5"/>
              </a:rPr>
              <a:t>facebook.com/SoftwareUniversity</a:t>
            </a:r>
            <a:endParaRPr sz="2900">
              <a:solidFill>
                <a:srgbClr val="234465"/>
              </a:solidFill>
            </a:endParaRPr>
          </a:p>
          <a:p>
            <a:pPr indent="-456915" lvl="0" marL="456915" rtl="0" algn="l">
              <a:lnSpc>
                <a:spcPct val="100000"/>
              </a:lnSpc>
              <a:spcBef>
                <a:spcPts val="1200"/>
              </a:spcBef>
              <a:spcAft>
                <a:spcPts val="0"/>
              </a:spcAft>
              <a:buClr>
                <a:schemeClr val="dk1"/>
              </a:buClr>
              <a:buSzPts val="3200"/>
              <a:buChar char="▪"/>
            </a:pPr>
            <a:r>
              <a:rPr lang="en-US" sz="3200"/>
              <a:t>Software University Forums</a:t>
            </a:r>
            <a:endParaRPr/>
          </a:p>
          <a:p>
            <a:pPr indent="-380990" lvl="1" marL="990575" rtl="0" algn="l">
              <a:lnSpc>
                <a:spcPct val="100000"/>
              </a:lnSpc>
              <a:spcBef>
                <a:spcPts val="1200"/>
              </a:spcBef>
              <a:spcAft>
                <a:spcPts val="0"/>
              </a:spcAft>
              <a:buClr>
                <a:schemeClr val="dk1"/>
              </a:buClr>
              <a:buSzPts val="2800"/>
              <a:buChar char="▪"/>
            </a:pPr>
            <a:r>
              <a:rPr lang="en-US" sz="2800" u="sng">
                <a:solidFill>
                  <a:schemeClr val="hlink"/>
                </a:solidFill>
                <a:hlinkClick r:id="rId6"/>
              </a:rPr>
              <a:t>forum.softuni.bg</a:t>
            </a:r>
            <a:endParaRPr sz="2800"/>
          </a:p>
          <a:p>
            <a:pPr indent="-241141" lvl="0" marL="456915" rtl="0" algn="l">
              <a:lnSpc>
                <a:spcPct val="100000"/>
              </a:lnSpc>
              <a:spcBef>
                <a:spcPts val="1200"/>
              </a:spcBef>
              <a:spcAft>
                <a:spcPts val="0"/>
              </a:spcAft>
              <a:buClr>
                <a:schemeClr val="dk1"/>
              </a:buClr>
              <a:buSzPts val="3398"/>
              <a:buNone/>
            </a:pPr>
            <a:r>
              <a:t/>
            </a:r>
            <a:endParaRPr/>
          </a:p>
        </p:txBody>
      </p:sp>
      <p:sp>
        <p:nvSpPr>
          <p:cNvPr id="665" name="Google Shape;665;p68"/>
          <p:cNvSpPr txBox="1"/>
          <p:nvPr>
            <p:ph type="title"/>
          </p:nvPr>
        </p:nvSpPr>
        <p:spPr>
          <a:xfrm>
            <a:off x="190405" y="100750"/>
            <a:ext cx="9506047" cy="882654"/>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Trainings @ Software University (SoftUni)</a:t>
            </a:r>
            <a:endParaRPr/>
          </a:p>
        </p:txBody>
      </p:sp>
      <p:pic>
        <p:nvPicPr>
          <p:cNvPr id="666" name="Google Shape;666;p68">
            <a:hlinkClick r:id="rId7"/>
          </p:cNvPr>
          <p:cNvPicPr preferRelativeResize="0"/>
          <p:nvPr/>
        </p:nvPicPr>
        <p:blipFill rotWithShape="1">
          <a:blip r:embed="rId8">
            <a:alphaModFix/>
          </a:blip>
          <a:srcRect b="0" l="0" r="0" t="0"/>
          <a:stretch/>
        </p:blipFill>
        <p:spPr>
          <a:xfrm>
            <a:off x="9860073" y="3265920"/>
            <a:ext cx="1467096" cy="365922"/>
          </a:xfrm>
          <a:prstGeom prst="rect">
            <a:avLst/>
          </a:prstGeom>
          <a:noFill/>
          <a:ln>
            <a:noFill/>
          </a:ln>
        </p:spPr>
      </p:pic>
      <p:pic>
        <p:nvPicPr>
          <p:cNvPr id="667" name="Google Shape;667;p68"/>
          <p:cNvPicPr preferRelativeResize="0"/>
          <p:nvPr/>
        </p:nvPicPr>
        <p:blipFill rotWithShape="1">
          <a:blip r:embed="rId9">
            <a:alphaModFix/>
          </a:blip>
          <a:srcRect b="0" l="0" r="0" t="0"/>
          <a:stretch/>
        </p:blipFill>
        <p:spPr>
          <a:xfrm>
            <a:off x="9756579" y="2707943"/>
            <a:ext cx="2123136" cy="529549"/>
          </a:xfrm>
          <a:prstGeom prst="rect">
            <a:avLst/>
          </a:prstGeom>
          <a:noFill/>
          <a:ln>
            <a:noFill/>
          </a:ln>
        </p:spPr>
      </p:pic>
      <p:pic>
        <p:nvPicPr>
          <p:cNvPr id="668" name="Google Shape;668;p68">
            <a:hlinkClick r:id="rId10"/>
          </p:cNvPr>
          <p:cNvPicPr preferRelativeResize="0"/>
          <p:nvPr/>
        </p:nvPicPr>
        <p:blipFill rotWithShape="1">
          <a:blip r:embed="rId11">
            <a:alphaModFix/>
          </a:blip>
          <a:srcRect b="0" l="0" r="0" t="0"/>
          <a:stretch/>
        </p:blipFill>
        <p:spPr>
          <a:xfrm>
            <a:off x="6584432" y="2312861"/>
            <a:ext cx="3051512" cy="4063065"/>
          </a:xfrm>
          <a:prstGeom prst="rect">
            <a:avLst/>
          </a:prstGeom>
          <a:noFill/>
          <a:ln>
            <a:noFill/>
          </a:ln>
        </p:spPr>
      </p:pic>
      <p:pic>
        <p:nvPicPr>
          <p:cNvPr id="669" name="Google Shape;669;p68">
            <a:hlinkClick r:id="rId12"/>
          </p:cNvPr>
          <p:cNvPicPr preferRelativeResize="0"/>
          <p:nvPr/>
        </p:nvPicPr>
        <p:blipFill rotWithShape="1">
          <a:blip r:embed="rId13">
            <a:alphaModFix/>
          </a:blip>
          <a:srcRect b="0" l="0" r="0" t="0"/>
          <a:stretch/>
        </p:blipFill>
        <p:spPr>
          <a:xfrm>
            <a:off x="10258777" y="3608627"/>
            <a:ext cx="1118740" cy="1118740"/>
          </a:xfrm>
          <a:prstGeom prst="rect">
            <a:avLst/>
          </a:prstGeom>
          <a:noFill/>
          <a:ln>
            <a:noFill/>
          </a:ln>
        </p:spPr>
      </p:pic>
      <p:pic>
        <p:nvPicPr>
          <p:cNvPr id="670" name="Google Shape;670;p68">
            <a:hlinkClick r:id="rId14"/>
          </p:cNvPr>
          <p:cNvPicPr preferRelativeResize="0"/>
          <p:nvPr/>
        </p:nvPicPr>
        <p:blipFill rotWithShape="1">
          <a:blip r:embed="rId15">
            <a:alphaModFix/>
          </a:blip>
          <a:srcRect b="0" l="0" r="0" t="0"/>
          <a:stretch/>
        </p:blipFill>
        <p:spPr>
          <a:xfrm>
            <a:off x="10335284" y="5017461"/>
            <a:ext cx="1042233" cy="10422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1"/>
          <p:cNvSpPr txBox="1"/>
          <p:nvPr>
            <p:ph type="title"/>
          </p:nvPr>
        </p:nvSpPr>
        <p:spPr>
          <a:xfrm>
            <a:off x="190405" y="100750"/>
            <a:ext cx="9506047" cy="882654"/>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Table of Contents</a:t>
            </a:r>
            <a:endParaRPr/>
          </a:p>
        </p:txBody>
      </p:sp>
      <p:sp>
        <p:nvSpPr>
          <p:cNvPr id="241" name="Google Shape;241;p21"/>
          <p:cNvSpPr txBox="1"/>
          <p:nvPr>
            <p:ph idx="1" type="body"/>
          </p:nvPr>
        </p:nvSpPr>
        <p:spPr>
          <a:xfrm>
            <a:off x="196766" y="1371604"/>
            <a:ext cx="8182463" cy="4795935"/>
          </a:xfrm>
          <a:prstGeom prst="rect">
            <a:avLst/>
          </a:prstGeom>
          <a:noFill/>
          <a:ln>
            <a:noFill/>
          </a:ln>
        </p:spPr>
        <p:txBody>
          <a:bodyPr anchorCtr="0" anchor="t" bIns="36000" lIns="108000" spcFirstLastPara="1" rIns="108000" wrap="square" tIns="36000">
            <a:noAutofit/>
          </a:bodyPr>
          <a:lstStyle/>
          <a:p>
            <a:pPr indent="-446088" lvl="0" marL="446088" rtl="0" algn="l">
              <a:lnSpc>
                <a:spcPct val="121212"/>
              </a:lnSpc>
              <a:spcBef>
                <a:spcPts val="0"/>
              </a:spcBef>
              <a:spcAft>
                <a:spcPts val="0"/>
              </a:spcAft>
              <a:buClr>
                <a:schemeClr val="dk1"/>
              </a:buClr>
              <a:buSzPts val="3300"/>
              <a:buFont typeface="Calibri"/>
              <a:buAutoNum type="arabicPeriod"/>
            </a:pPr>
            <a:r>
              <a:rPr lang="en-US"/>
              <a:t>The Twelve-Factor App</a:t>
            </a:r>
            <a:endParaRPr/>
          </a:p>
          <a:p>
            <a:pPr indent="-446087" lvl="0" marL="446087" rtl="0" algn="l">
              <a:lnSpc>
                <a:spcPct val="121212"/>
              </a:lnSpc>
              <a:spcBef>
                <a:spcPts val="1200"/>
              </a:spcBef>
              <a:spcAft>
                <a:spcPts val="0"/>
              </a:spcAft>
              <a:buClr>
                <a:schemeClr val="dk1"/>
              </a:buClr>
              <a:buSzPts val="3300"/>
              <a:buFont typeface="Calibri"/>
              <a:buAutoNum type="arabicPeriod"/>
            </a:pPr>
            <a:r>
              <a:rPr lang="en-US"/>
              <a:t>React Best Practices</a:t>
            </a:r>
            <a:endParaRPr/>
          </a:p>
          <a:p>
            <a:pPr indent="0" lvl="0" marL="0" rtl="0" algn="l">
              <a:lnSpc>
                <a:spcPct val="121212"/>
              </a:lnSpc>
              <a:spcBef>
                <a:spcPts val="1200"/>
              </a:spcBef>
              <a:spcAft>
                <a:spcPts val="0"/>
              </a:spcAft>
              <a:buNone/>
            </a:pPr>
            <a:r>
              <a:t/>
            </a:r>
            <a:endParaRPr/>
          </a:p>
        </p:txBody>
      </p:sp>
      <p:sp>
        <p:nvSpPr>
          <p:cNvPr id="242" name="Google Shape;242;p21"/>
          <p:cNvSpPr txBox="1"/>
          <p:nvPr>
            <p:ph idx="12" type="sldNum"/>
          </p:nvPr>
        </p:nvSpPr>
        <p:spPr>
          <a:xfrm>
            <a:off x="11763375" y="6524625"/>
            <a:ext cx="428625" cy="19685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22"/>
          <p:cNvSpPr txBox="1"/>
          <p:nvPr>
            <p:ph idx="1" type="body"/>
          </p:nvPr>
        </p:nvSpPr>
        <p:spPr>
          <a:xfrm>
            <a:off x="615109" y="4704825"/>
            <a:ext cx="10961700" cy="768000"/>
          </a:xfrm>
          <a:prstGeom prst="rect">
            <a:avLst/>
          </a:prstGeom>
          <a:noFill/>
          <a:ln>
            <a:noFill/>
          </a:ln>
        </p:spPr>
        <p:txBody>
          <a:bodyPr anchorCtr="0" anchor="ctr" bIns="36000" lIns="108000" spcFirstLastPara="1" rIns="108000" wrap="square" tIns="36000">
            <a:noAutofit/>
          </a:bodyPr>
          <a:lstStyle/>
          <a:p>
            <a:pPr indent="0" lvl="0" marL="0" rtl="0" algn="ctr">
              <a:lnSpc>
                <a:spcPct val="105000"/>
              </a:lnSpc>
              <a:spcBef>
                <a:spcPts val="0"/>
              </a:spcBef>
              <a:spcAft>
                <a:spcPts val="0"/>
              </a:spcAft>
              <a:buClr>
                <a:schemeClr val="dk1"/>
              </a:buClr>
              <a:buSzPts val="5396"/>
              <a:buNone/>
            </a:pPr>
            <a:r>
              <a:rPr lang="en-US"/>
              <a:t>The Twelve-Factor App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3"/>
          <p:cNvSpPr txBox="1"/>
          <p:nvPr>
            <p:ph idx="1" type="body"/>
          </p:nvPr>
        </p:nvSpPr>
        <p:spPr>
          <a:xfrm>
            <a:off x="190402" y="1196125"/>
            <a:ext cx="11814000" cy="5201100"/>
          </a:xfrm>
          <a:prstGeom prst="rect">
            <a:avLst/>
          </a:prstGeom>
          <a:noFill/>
          <a:ln>
            <a:noFill/>
          </a:ln>
        </p:spPr>
        <p:txBody>
          <a:bodyPr anchorCtr="0" anchor="ctr" bIns="36000" lIns="108000" spcFirstLastPara="1" rIns="108000" wrap="square" tIns="36000">
            <a:noAutofit/>
          </a:bodyPr>
          <a:lstStyle/>
          <a:p>
            <a:pPr indent="0" lvl="0" marL="0" rtl="0" algn="ctr">
              <a:lnSpc>
                <a:spcPct val="105000"/>
              </a:lnSpc>
              <a:spcBef>
                <a:spcPts val="1200"/>
              </a:spcBef>
              <a:spcAft>
                <a:spcPts val="0"/>
              </a:spcAft>
              <a:buClr>
                <a:schemeClr val="dk1"/>
              </a:buClr>
              <a:buSzPts val="3398"/>
              <a:buNone/>
            </a:pPr>
            <a:r>
              <a:rPr i="1" lang="en-US" sz="3198"/>
              <a:t>A methodology for building software-as-a-service apps</a:t>
            </a:r>
            <a:r>
              <a:rPr i="1" lang="en-US" sz="3198">
                <a:solidFill>
                  <a:schemeClr val="hlink"/>
                </a:solidFill>
                <a:uFill>
                  <a:noFill/>
                </a:uFill>
                <a:hlinkClick r:id="rId3"/>
              </a:rPr>
              <a:t>*</a:t>
            </a:r>
            <a:endParaRPr i="1" sz="3198"/>
          </a:p>
        </p:txBody>
      </p:sp>
      <p:sp>
        <p:nvSpPr>
          <p:cNvPr id="256" name="Google Shape;256;p23"/>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What is it?</a:t>
            </a:r>
            <a:endParaRPr/>
          </a:p>
        </p:txBody>
      </p:sp>
      <p:sp>
        <p:nvSpPr>
          <p:cNvPr id="257" name="Google Shape;257;p23"/>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4"/>
          <p:cNvSpPr txBox="1"/>
          <p:nvPr>
            <p:ph type="title"/>
          </p:nvPr>
        </p:nvSpPr>
        <p:spPr>
          <a:xfrm>
            <a:off x="190405" y="100750"/>
            <a:ext cx="9506100" cy="882600"/>
          </a:xfrm>
          <a:prstGeom prst="rect">
            <a:avLst/>
          </a:prstGeom>
          <a:noFill/>
          <a:ln>
            <a:noFill/>
          </a:ln>
        </p:spPr>
        <p:txBody>
          <a:bodyPr anchorCtr="0" anchor="ctr" bIns="36000" lIns="108000" spcFirstLastPara="1" rIns="108000" wrap="square" tIns="36000">
            <a:noAutofit/>
          </a:bodyPr>
          <a:lstStyle/>
          <a:p>
            <a:pPr indent="0" lvl="0" marL="0" rtl="0" algn="l">
              <a:spcBef>
                <a:spcPts val="0"/>
              </a:spcBef>
              <a:spcAft>
                <a:spcPts val="0"/>
              </a:spcAft>
              <a:buClr>
                <a:schemeClr val="lt2"/>
              </a:buClr>
              <a:buSzPts val="3900"/>
              <a:buFont typeface="Calibri"/>
              <a:buNone/>
            </a:pPr>
            <a:r>
              <a:rPr lang="en-US"/>
              <a:t>Twelve-Factor App Concepts</a:t>
            </a:r>
            <a:endParaRPr/>
          </a:p>
        </p:txBody>
      </p:sp>
      <p:sp>
        <p:nvSpPr>
          <p:cNvPr id="264" name="Google Shape;264;p24"/>
          <p:cNvSpPr txBox="1"/>
          <p:nvPr>
            <p:ph idx="12" type="sldNum"/>
          </p:nvPr>
        </p:nvSpPr>
        <p:spPr>
          <a:xfrm>
            <a:off x="11763375" y="6524625"/>
            <a:ext cx="428700" cy="196800"/>
          </a:xfrm>
          <a:prstGeom prst="rect">
            <a:avLst/>
          </a:prstGeom>
          <a:noFill/>
          <a:ln>
            <a:noFill/>
          </a:ln>
        </p:spPr>
        <p:txBody>
          <a:bodyPr anchorCtr="0" anchor="ctr" bIns="36000" lIns="36000" spcFirstLastPara="1" rIns="36000" wrap="square" tIns="36000">
            <a:noAutofit/>
          </a:bodyPr>
          <a:lstStyle/>
          <a:p>
            <a:pPr indent="0" lvl="0" marL="0" rtl="0" algn="r">
              <a:spcBef>
                <a:spcPts val="0"/>
              </a:spcBef>
              <a:spcAft>
                <a:spcPts val="0"/>
              </a:spcAft>
              <a:buNone/>
            </a:pPr>
            <a:fld id="{00000000-1234-1234-1234-123412341234}" type="slidenum">
              <a:rPr lang="en-US"/>
              <a:t>‹#›</a:t>
            </a:fld>
            <a:endParaRPr/>
          </a:p>
        </p:txBody>
      </p:sp>
      <p:sp>
        <p:nvSpPr>
          <p:cNvPr id="265" name="Google Shape;265;p24"/>
          <p:cNvSpPr txBox="1"/>
          <p:nvPr>
            <p:ph idx="1" type="body"/>
          </p:nvPr>
        </p:nvSpPr>
        <p:spPr>
          <a:xfrm>
            <a:off x="190402" y="1196125"/>
            <a:ext cx="11814000" cy="5201100"/>
          </a:xfrm>
          <a:prstGeom prst="rect">
            <a:avLst/>
          </a:prstGeom>
          <a:noFill/>
          <a:ln>
            <a:noFill/>
          </a:ln>
        </p:spPr>
        <p:txBody>
          <a:bodyPr anchorCtr="0" anchor="t" bIns="36000" lIns="108000" spcFirstLastPara="1" rIns="108000" wrap="square" tIns="36000">
            <a:noAutofit/>
          </a:bodyPr>
          <a:lstStyle/>
          <a:p>
            <a:pPr indent="-342900" lvl="0" marL="457200" rtl="0" algn="l">
              <a:lnSpc>
                <a:spcPct val="115000"/>
              </a:lnSpc>
              <a:spcBef>
                <a:spcPts val="1000"/>
              </a:spcBef>
              <a:spcAft>
                <a:spcPts val="0"/>
              </a:spcAft>
              <a:buSzPts val="1800"/>
              <a:buChar char="●"/>
            </a:pPr>
            <a:r>
              <a:rPr lang="en-US"/>
              <a:t>Declarative Formats</a:t>
            </a:r>
            <a:endParaRPr/>
          </a:p>
          <a:p>
            <a:pPr indent="-342900" lvl="0" marL="457200" rtl="0" algn="l">
              <a:lnSpc>
                <a:spcPct val="115000"/>
              </a:lnSpc>
              <a:spcBef>
                <a:spcPts val="1000"/>
              </a:spcBef>
              <a:spcAft>
                <a:spcPts val="0"/>
              </a:spcAft>
              <a:buSzPts val="1800"/>
              <a:buChar char="●"/>
            </a:pPr>
            <a:r>
              <a:rPr lang="en-US"/>
              <a:t>Clean Contract - Maximum Portability</a:t>
            </a:r>
            <a:endParaRPr/>
          </a:p>
          <a:p>
            <a:pPr indent="-342900" lvl="0" marL="457200" rtl="0" algn="l">
              <a:lnSpc>
                <a:spcPct val="115000"/>
              </a:lnSpc>
              <a:spcBef>
                <a:spcPts val="1000"/>
              </a:spcBef>
              <a:spcAft>
                <a:spcPts val="0"/>
              </a:spcAft>
              <a:buSzPts val="1800"/>
              <a:buChar char="●"/>
            </a:pPr>
            <a:r>
              <a:rPr lang="en-US"/>
              <a:t>Cloud Friendly</a:t>
            </a:r>
            <a:endParaRPr/>
          </a:p>
          <a:p>
            <a:pPr indent="-342900" lvl="0" marL="457200" rtl="0" algn="l">
              <a:lnSpc>
                <a:spcPct val="115000"/>
              </a:lnSpc>
              <a:spcBef>
                <a:spcPts val="1000"/>
              </a:spcBef>
              <a:spcAft>
                <a:spcPts val="0"/>
              </a:spcAft>
              <a:buSzPts val="1800"/>
              <a:buChar char="●"/>
            </a:pPr>
            <a:r>
              <a:rPr lang="en-US"/>
              <a:t>Minimize Divergence - Continuous Deployment</a:t>
            </a:r>
            <a:endParaRPr/>
          </a:p>
          <a:p>
            <a:pPr indent="-342900" lvl="0" marL="457200" rtl="0" algn="l">
              <a:lnSpc>
                <a:spcPct val="115000"/>
              </a:lnSpc>
              <a:spcBef>
                <a:spcPts val="1000"/>
              </a:spcBef>
              <a:spcAft>
                <a:spcPts val="0"/>
              </a:spcAft>
              <a:buSzPts val="1800"/>
              <a:buChar char="●"/>
            </a:pPr>
            <a:r>
              <a:rPr lang="en-US"/>
              <a:t>Scalable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SoftUni3_1">
  <a:themeElements>
    <a:clrScheme name="Custom 2">
      <a:dk1>
        <a:srgbClr val="234465"/>
      </a:dk1>
      <a:lt1>
        <a:srgbClr val="FFA000"/>
      </a:lt1>
      <a:dk2>
        <a:srgbClr val="234465"/>
      </a:dk2>
      <a:lt2>
        <a:srgbClr val="FFFFFF"/>
      </a:lt2>
      <a:accent1>
        <a:srgbClr val="F7C86D"/>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